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handoutMasterIdLst>
    <p:handoutMasterId r:id="rId16"/>
  </p:handoutMasterIdLst>
  <p:sldIdLst>
    <p:sldId id="256" r:id="rId2"/>
    <p:sldId id="871" r:id="rId3"/>
    <p:sldId id="880" r:id="rId4"/>
    <p:sldId id="882" r:id="rId5"/>
    <p:sldId id="863" r:id="rId6"/>
    <p:sldId id="872" r:id="rId7"/>
    <p:sldId id="879" r:id="rId8"/>
    <p:sldId id="881" r:id="rId9"/>
    <p:sldId id="874" r:id="rId10"/>
    <p:sldId id="878" r:id="rId11"/>
    <p:sldId id="873" r:id="rId12"/>
    <p:sldId id="876" r:id="rId13"/>
    <p:sldId id="386"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4B693B4E-BDF4-400A-8652-3184BCF89272}">
          <p14:sldIdLst>
            <p14:sldId id="256"/>
            <p14:sldId id="871"/>
            <p14:sldId id="880"/>
            <p14:sldId id="882"/>
            <p14:sldId id="863"/>
            <p14:sldId id="872"/>
            <p14:sldId id="879"/>
            <p14:sldId id="881"/>
            <p14:sldId id="874"/>
            <p14:sldId id="878"/>
            <p14:sldId id="873"/>
            <p14:sldId id="876"/>
            <p14:sldId id="386"/>
          </p14:sldIdLst>
        </p14:section>
      </p14:sectionLst>
    </p:ext>
    <p:ext uri="{EFAFB233-063F-42B5-8137-9DF3F51BA10A}">
      <p15:sldGuideLst xmlns:p15="http://schemas.microsoft.com/office/powerpoint/2012/main">
        <p15:guide id="1" orient="horz" pos="2228" userDrawn="1">
          <p15:clr>
            <a:srgbClr val="A4A3A4"/>
          </p15:clr>
        </p15:guide>
        <p15:guide id="2" pos="669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陈冠斌" initials="陈冠斌" lastIdx="35" clrIdx="0">
    <p:extLst>
      <p:ext uri="{19B8F6BF-5375-455C-9EA6-DF929625EA0E}">
        <p15:presenceInfo xmlns:p15="http://schemas.microsoft.com/office/powerpoint/2012/main" userId="S-1-5-21-518514622-345643020-1633340885-1001" providerId="AD"/>
      </p:ext>
    </p:extLst>
  </p:cmAuthor>
  <p:cmAuthor id="2" name="congm" initials="c" lastIdx="88" clrIdx="1">
    <p:extLst>
      <p:ext uri="{19B8F6BF-5375-455C-9EA6-DF929625EA0E}">
        <p15:presenceInfo xmlns:p15="http://schemas.microsoft.com/office/powerpoint/2012/main" userId="e7e1e12530973d68" providerId="Windows Live"/>
      </p:ext>
    </p:extLst>
  </p:cmAuthor>
  <p:cmAuthor id="3" name="陈冠斌" initials="陈冠斌 [2]" lastIdx="3" clrIdx="2">
    <p:extLst>
      <p:ext uri="{19B8F6BF-5375-455C-9EA6-DF929625EA0E}">
        <p15:presenceInfo xmlns:p15="http://schemas.microsoft.com/office/powerpoint/2012/main" userId="陈冠斌"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3E50"/>
    <a:srgbClr val="FBE5D6"/>
    <a:srgbClr val="FFDDDD"/>
    <a:srgbClr val="3498DB"/>
    <a:srgbClr val="0AB2F0"/>
    <a:srgbClr val="969696"/>
    <a:srgbClr val="C00000"/>
    <a:srgbClr val="1464DC"/>
    <a:srgbClr val="FF9999"/>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97" autoAdjust="0"/>
    <p:restoredTop sz="87030" autoAdjust="0"/>
  </p:normalViewPr>
  <p:slideViewPr>
    <p:cSldViewPr snapToGrid="0" showGuides="1">
      <p:cViewPr varScale="1">
        <p:scale>
          <a:sx n="76" d="100"/>
          <a:sy n="76" d="100"/>
        </p:scale>
        <p:origin x="739" y="22"/>
      </p:cViewPr>
      <p:guideLst>
        <p:guide orient="horz" pos="2228"/>
        <p:guide pos="6698"/>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100" d="100"/>
        <a:sy n="100" d="100"/>
      </p:scale>
      <p:origin x="0" y="0"/>
    </p:cViewPr>
  </p:sorterViewPr>
  <p:notesViewPr>
    <p:cSldViewPr snapToGrid="0" showGuides="1">
      <p:cViewPr varScale="1">
        <p:scale>
          <a:sx n="123" d="100"/>
          <a:sy n="123" d="100"/>
        </p:scale>
        <p:origin x="4116"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陈冠斌" userId="d2bd285d-bb2b-4f30-9239-98e5a7bcc798" providerId="ADAL" clId="{5F4B9B00-ADEB-4737-8383-2FE38735BB8E}"/>
    <pc:docChg chg="modSld">
      <pc:chgData name="陈冠斌" userId="d2bd285d-bb2b-4f30-9239-98e5a7bcc798" providerId="ADAL" clId="{5F4B9B00-ADEB-4737-8383-2FE38735BB8E}" dt="2024-06-17T09:02:59.490" v="54" actId="20577"/>
      <pc:docMkLst>
        <pc:docMk/>
      </pc:docMkLst>
      <pc:sldChg chg="modNotesTx">
        <pc:chgData name="陈冠斌" userId="d2bd285d-bb2b-4f30-9239-98e5a7bcc798" providerId="ADAL" clId="{5F4B9B00-ADEB-4737-8383-2FE38735BB8E}" dt="2024-06-17T09:02:05.953" v="8" actId="20577"/>
        <pc:sldMkLst>
          <pc:docMk/>
          <pc:sldMk cId="1316983054" sldId="256"/>
        </pc:sldMkLst>
      </pc:sldChg>
      <pc:sldChg chg="modNotesTx">
        <pc:chgData name="陈冠斌" userId="d2bd285d-bb2b-4f30-9239-98e5a7bcc798" providerId="ADAL" clId="{5F4B9B00-ADEB-4737-8383-2FE38735BB8E}" dt="2024-06-17T09:02:38.884" v="53" actId="20577"/>
        <pc:sldMkLst>
          <pc:docMk/>
          <pc:sldMk cId="3150612306" sldId="558"/>
        </pc:sldMkLst>
      </pc:sldChg>
      <pc:sldChg chg="modNotesTx">
        <pc:chgData name="陈冠斌" userId="d2bd285d-bb2b-4f30-9239-98e5a7bcc798" providerId="ADAL" clId="{5F4B9B00-ADEB-4737-8383-2FE38735BB8E}" dt="2024-06-17T09:02:59.490" v="54" actId="20577"/>
        <pc:sldMkLst>
          <pc:docMk/>
          <pc:sldMk cId="1562616008" sldId="582"/>
        </pc:sldMkLst>
      </pc:sldChg>
    </pc:docChg>
  </pc:docChgLst>
  <pc:docChgLst>
    <pc:chgData name="陈冠斌" userId="d2bd285d-bb2b-4f30-9239-98e5a7bcc798" providerId="ADAL" clId="{C88BE591-C34E-4F6B-8FF8-805E1516BFB2}"/>
    <pc:docChg chg="delSld modSection">
      <pc:chgData name="陈冠斌" userId="d2bd285d-bb2b-4f30-9239-98e5a7bcc798" providerId="ADAL" clId="{C88BE591-C34E-4F6B-8FF8-805E1516BFB2}" dt="2024-09-23T12:50:39.800" v="0" actId="47"/>
      <pc:docMkLst>
        <pc:docMk/>
      </pc:docMkLst>
      <pc:sldChg chg="del">
        <pc:chgData name="陈冠斌" userId="d2bd285d-bb2b-4f30-9239-98e5a7bcc798" providerId="ADAL" clId="{C88BE591-C34E-4F6B-8FF8-805E1516BFB2}" dt="2024-09-23T12:50:39.800" v="0" actId="47"/>
        <pc:sldMkLst>
          <pc:docMk/>
          <pc:sldMk cId="2116622801" sldId="583"/>
        </pc:sldMkLst>
      </pc:sldChg>
    </pc:docChg>
  </pc:docChgLst>
  <pc:docChgLst>
    <pc:chgData name="陈冠斌" userId="d2bd285d-bb2b-4f30-9239-98e5a7bcc798" providerId="ADAL" clId="{B5400EB9-7622-4EBC-BE4C-FAADB9A5A6BA}"/>
    <pc:docChg chg="undo redo custSel modSld">
      <pc:chgData name="陈冠斌" userId="d2bd285d-bb2b-4f30-9239-98e5a7bcc798" providerId="ADAL" clId="{B5400EB9-7622-4EBC-BE4C-FAADB9A5A6BA}" dt="2024-06-19T07:54:57.248" v="1368"/>
      <pc:docMkLst>
        <pc:docMk/>
      </pc:docMkLst>
      <pc:sldChg chg="modNotesTx">
        <pc:chgData name="陈冠斌" userId="d2bd285d-bb2b-4f30-9239-98e5a7bcc798" providerId="ADAL" clId="{B5400EB9-7622-4EBC-BE4C-FAADB9A5A6BA}" dt="2024-06-19T06:40:24.179" v="339" actId="20577"/>
        <pc:sldMkLst>
          <pc:docMk/>
          <pc:sldMk cId="1316983054" sldId="256"/>
        </pc:sldMkLst>
      </pc:sldChg>
      <pc:sldChg chg="modSp mod modNotesTx">
        <pc:chgData name="陈冠斌" userId="d2bd285d-bb2b-4f30-9239-98e5a7bcc798" providerId="ADAL" clId="{B5400EB9-7622-4EBC-BE4C-FAADB9A5A6BA}" dt="2024-06-19T07:10:38.685" v="1271" actId="20577"/>
        <pc:sldMkLst>
          <pc:docMk/>
          <pc:sldMk cId="4062954468" sldId="535"/>
        </pc:sldMkLst>
        <pc:spChg chg="mod">
          <ac:chgData name="陈冠斌" userId="d2bd285d-bb2b-4f30-9239-98e5a7bcc798" providerId="ADAL" clId="{B5400EB9-7622-4EBC-BE4C-FAADB9A5A6BA}" dt="2024-06-19T07:10:38.685" v="1271" actId="20577"/>
          <ac:spMkLst>
            <pc:docMk/>
            <pc:sldMk cId="4062954468" sldId="535"/>
            <ac:spMk id="30" creationId="{B2D4A5B6-FC09-430A-A4D1-51FB65C2BCD6}"/>
          </ac:spMkLst>
        </pc:spChg>
        <pc:spChg chg="mod">
          <ac:chgData name="陈冠斌" userId="d2bd285d-bb2b-4f30-9239-98e5a7bcc798" providerId="ADAL" clId="{B5400EB9-7622-4EBC-BE4C-FAADB9A5A6BA}" dt="2024-06-19T06:32:51.528" v="186" actId="108"/>
          <ac:spMkLst>
            <pc:docMk/>
            <pc:sldMk cId="4062954468" sldId="535"/>
            <ac:spMk id="37" creationId="{2C55B709-7D6E-4156-BA6F-A459E32FF391}"/>
          </ac:spMkLst>
        </pc:spChg>
      </pc:sldChg>
      <pc:sldChg chg="addSp modSp mod">
        <pc:chgData name="陈冠斌" userId="d2bd285d-bb2b-4f30-9239-98e5a7bcc798" providerId="ADAL" clId="{B5400EB9-7622-4EBC-BE4C-FAADB9A5A6BA}" dt="2024-06-19T07:03:45.451" v="992" actId="20577"/>
        <pc:sldMkLst>
          <pc:docMk/>
          <pc:sldMk cId="315445814" sldId="537"/>
        </pc:sldMkLst>
        <pc:spChg chg="mod">
          <ac:chgData name="陈冠斌" userId="d2bd285d-bb2b-4f30-9239-98e5a7bcc798" providerId="ADAL" clId="{B5400EB9-7622-4EBC-BE4C-FAADB9A5A6BA}" dt="2024-06-19T07:03:41.147" v="982" actId="20577"/>
          <ac:spMkLst>
            <pc:docMk/>
            <pc:sldMk cId="315445814" sldId="537"/>
            <ac:spMk id="29" creationId="{683A816D-7A2F-4953-9E7E-5A1D3D9EF074}"/>
          </ac:spMkLst>
        </pc:spChg>
        <pc:spChg chg="mod">
          <ac:chgData name="陈冠斌" userId="d2bd285d-bb2b-4f30-9239-98e5a7bcc798" providerId="ADAL" clId="{B5400EB9-7622-4EBC-BE4C-FAADB9A5A6BA}" dt="2024-06-19T07:03:45.451" v="992" actId="20577"/>
          <ac:spMkLst>
            <pc:docMk/>
            <pc:sldMk cId="315445814" sldId="537"/>
            <ac:spMk id="33" creationId="{59F6C1C6-89DE-4126-889C-058A50A7E423}"/>
          </ac:spMkLst>
        </pc:spChg>
        <pc:cxnChg chg="add mod">
          <ac:chgData name="陈冠斌" userId="d2bd285d-bb2b-4f30-9239-98e5a7bcc798" providerId="ADAL" clId="{B5400EB9-7622-4EBC-BE4C-FAADB9A5A6BA}" dt="2024-06-19T06:32:13.076" v="182" actId="14100"/>
          <ac:cxnSpMkLst>
            <pc:docMk/>
            <pc:sldMk cId="315445814" sldId="537"/>
            <ac:cxnSpMk id="17" creationId="{5EB0C080-5F91-4D0F-A145-6D1F39DE3AFF}"/>
          </ac:cxnSpMkLst>
        </pc:cxnChg>
      </pc:sldChg>
      <pc:sldChg chg="modSp mod">
        <pc:chgData name="陈冠斌" userId="d2bd285d-bb2b-4f30-9239-98e5a7bcc798" providerId="ADAL" clId="{B5400EB9-7622-4EBC-BE4C-FAADB9A5A6BA}" dt="2024-06-19T07:00:42.439" v="910" actId="20577"/>
        <pc:sldMkLst>
          <pc:docMk/>
          <pc:sldMk cId="2092476696" sldId="538"/>
        </pc:sldMkLst>
        <pc:spChg chg="mod">
          <ac:chgData name="陈冠斌" userId="d2bd285d-bb2b-4f30-9239-98e5a7bcc798" providerId="ADAL" clId="{B5400EB9-7622-4EBC-BE4C-FAADB9A5A6BA}" dt="2024-06-19T07:00:42.439" v="910" actId="20577"/>
          <ac:spMkLst>
            <pc:docMk/>
            <pc:sldMk cId="2092476696" sldId="538"/>
            <ac:spMk id="18" creationId="{446AB35F-00B9-4A22-8143-8281C3F682BF}"/>
          </ac:spMkLst>
        </pc:spChg>
        <pc:spChg chg="mod">
          <ac:chgData name="陈冠斌" userId="d2bd285d-bb2b-4f30-9239-98e5a7bcc798" providerId="ADAL" clId="{B5400EB9-7622-4EBC-BE4C-FAADB9A5A6BA}" dt="2024-06-19T06:29:05.898" v="52" actId="1036"/>
          <ac:spMkLst>
            <pc:docMk/>
            <pc:sldMk cId="2092476696" sldId="538"/>
            <ac:spMk id="23" creationId="{9936BA25-5D53-4BB2-893D-322E16D348F5}"/>
          </ac:spMkLst>
        </pc:spChg>
        <pc:spChg chg="mod">
          <ac:chgData name="陈冠斌" userId="d2bd285d-bb2b-4f30-9239-98e5a7bcc798" providerId="ADAL" clId="{B5400EB9-7622-4EBC-BE4C-FAADB9A5A6BA}" dt="2024-06-19T06:29:05.898" v="52" actId="1036"/>
          <ac:spMkLst>
            <pc:docMk/>
            <pc:sldMk cId="2092476696" sldId="538"/>
            <ac:spMk id="24" creationId="{8E26F4C6-FB3D-4CB5-8FF3-5C60A7D71125}"/>
          </ac:spMkLst>
        </pc:spChg>
        <pc:spChg chg="mod">
          <ac:chgData name="陈冠斌" userId="d2bd285d-bb2b-4f30-9239-98e5a7bcc798" providerId="ADAL" clId="{B5400EB9-7622-4EBC-BE4C-FAADB9A5A6BA}" dt="2024-06-19T06:29:05.898" v="52" actId="1036"/>
          <ac:spMkLst>
            <pc:docMk/>
            <pc:sldMk cId="2092476696" sldId="538"/>
            <ac:spMk id="29" creationId="{A4E62555-3E7D-4502-9F97-B1FD9BABEE47}"/>
          </ac:spMkLst>
        </pc:spChg>
        <pc:grpChg chg="mod">
          <ac:chgData name="陈冠斌" userId="d2bd285d-bb2b-4f30-9239-98e5a7bcc798" providerId="ADAL" clId="{B5400EB9-7622-4EBC-BE4C-FAADB9A5A6BA}" dt="2024-06-19T06:29:05.898" v="52" actId="1036"/>
          <ac:grpSpMkLst>
            <pc:docMk/>
            <pc:sldMk cId="2092476696" sldId="538"/>
            <ac:grpSpMk id="2" creationId="{E4504533-7660-4AE2-9D64-BB069D79DD2B}"/>
          </ac:grpSpMkLst>
        </pc:grpChg>
        <pc:picChg chg="mod">
          <ac:chgData name="陈冠斌" userId="d2bd285d-bb2b-4f30-9239-98e5a7bcc798" providerId="ADAL" clId="{B5400EB9-7622-4EBC-BE4C-FAADB9A5A6BA}" dt="2024-06-19T06:29:05.898" v="52" actId="1036"/>
          <ac:picMkLst>
            <pc:docMk/>
            <pc:sldMk cId="2092476696" sldId="538"/>
            <ac:picMk id="1026" creationId="{FBA60667-4FC9-45CE-A20E-2A8F38751A22}"/>
          </ac:picMkLst>
        </pc:picChg>
      </pc:sldChg>
      <pc:sldChg chg="modSp mod modAnim modNotesTx">
        <pc:chgData name="陈冠斌" userId="d2bd285d-bb2b-4f30-9239-98e5a7bcc798" providerId="ADAL" clId="{B5400EB9-7622-4EBC-BE4C-FAADB9A5A6BA}" dt="2024-06-19T07:09:04.332" v="1257"/>
        <pc:sldMkLst>
          <pc:docMk/>
          <pc:sldMk cId="1653188613" sldId="546"/>
        </pc:sldMkLst>
        <pc:spChg chg="mod">
          <ac:chgData name="陈冠斌" userId="d2bd285d-bb2b-4f30-9239-98e5a7bcc798" providerId="ADAL" clId="{B5400EB9-7622-4EBC-BE4C-FAADB9A5A6BA}" dt="2024-06-19T06:54:03.466" v="493" actId="20577"/>
          <ac:spMkLst>
            <pc:docMk/>
            <pc:sldMk cId="1653188613" sldId="546"/>
            <ac:spMk id="37" creationId="{2E83C190-DF31-4724-BEA3-B9EADA2AB944}"/>
          </ac:spMkLst>
        </pc:spChg>
      </pc:sldChg>
      <pc:sldChg chg="addSp delSp modSp mod modNotesTx">
        <pc:chgData name="陈冠斌" userId="d2bd285d-bb2b-4f30-9239-98e5a7bcc798" providerId="ADAL" clId="{B5400EB9-7622-4EBC-BE4C-FAADB9A5A6BA}" dt="2024-06-19T06:56:19.649" v="632" actId="1036"/>
        <pc:sldMkLst>
          <pc:docMk/>
          <pc:sldMk cId="3001028242" sldId="547"/>
        </pc:sldMkLst>
        <pc:spChg chg="del">
          <ac:chgData name="陈冠斌" userId="d2bd285d-bb2b-4f30-9239-98e5a7bcc798" providerId="ADAL" clId="{B5400EB9-7622-4EBC-BE4C-FAADB9A5A6BA}" dt="2024-06-19T06:53:08.585" v="477" actId="478"/>
          <ac:spMkLst>
            <pc:docMk/>
            <pc:sldMk cId="3001028242" sldId="547"/>
            <ac:spMk id="22" creationId="{0764D03F-0100-4E6A-A454-6FDFEB010154}"/>
          </ac:spMkLst>
        </pc:spChg>
        <pc:picChg chg="add mod">
          <ac:chgData name="陈冠斌" userId="d2bd285d-bb2b-4f30-9239-98e5a7bcc798" providerId="ADAL" clId="{B5400EB9-7622-4EBC-BE4C-FAADB9A5A6BA}" dt="2024-06-19T06:55:54.938" v="623" actId="732"/>
          <ac:picMkLst>
            <pc:docMk/>
            <pc:sldMk cId="3001028242" sldId="547"/>
            <ac:picMk id="2" creationId="{8B979F51-B72D-4014-BAF7-671C253DE550}"/>
          </ac:picMkLst>
        </pc:picChg>
        <pc:picChg chg="del">
          <ac:chgData name="陈冠斌" userId="d2bd285d-bb2b-4f30-9239-98e5a7bcc798" providerId="ADAL" clId="{B5400EB9-7622-4EBC-BE4C-FAADB9A5A6BA}" dt="2024-06-19T06:52:13.188" v="462" actId="478"/>
          <ac:picMkLst>
            <pc:docMk/>
            <pc:sldMk cId="3001028242" sldId="547"/>
            <ac:picMk id="8" creationId="{4349FC1F-A750-48AF-9DD9-199E961C6A17}"/>
          </ac:picMkLst>
        </pc:picChg>
        <pc:picChg chg="add mod">
          <ac:chgData name="陈冠斌" userId="d2bd285d-bb2b-4f30-9239-98e5a7bcc798" providerId="ADAL" clId="{B5400EB9-7622-4EBC-BE4C-FAADB9A5A6BA}" dt="2024-06-19T06:56:19.649" v="632" actId="1036"/>
          <ac:picMkLst>
            <pc:docMk/>
            <pc:sldMk cId="3001028242" sldId="547"/>
            <ac:picMk id="23" creationId="{3A7C3B9B-D1F5-4F3C-B4AA-5512D6C90321}"/>
          </ac:picMkLst>
        </pc:picChg>
      </pc:sldChg>
      <pc:sldChg chg="modSp mod">
        <pc:chgData name="陈冠斌" userId="d2bd285d-bb2b-4f30-9239-98e5a7bcc798" providerId="ADAL" clId="{B5400EB9-7622-4EBC-BE4C-FAADB9A5A6BA}" dt="2024-06-19T07:02:09.107" v="912" actId="12"/>
        <pc:sldMkLst>
          <pc:docMk/>
          <pc:sldMk cId="3036668035" sldId="550"/>
        </pc:sldMkLst>
        <pc:spChg chg="mod">
          <ac:chgData name="陈冠斌" userId="d2bd285d-bb2b-4f30-9239-98e5a7bcc798" providerId="ADAL" clId="{B5400EB9-7622-4EBC-BE4C-FAADB9A5A6BA}" dt="2024-06-19T07:02:09.107" v="912" actId="12"/>
          <ac:spMkLst>
            <pc:docMk/>
            <pc:sldMk cId="3036668035" sldId="550"/>
            <ac:spMk id="30" creationId="{6005EB7D-B2E4-465E-AD00-F1F06C42FCE8}"/>
          </ac:spMkLst>
        </pc:spChg>
      </pc:sldChg>
      <pc:sldChg chg="modSp mod">
        <pc:chgData name="陈冠斌" userId="d2bd285d-bb2b-4f30-9239-98e5a7bcc798" providerId="ADAL" clId="{B5400EB9-7622-4EBC-BE4C-FAADB9A5A6BA}" dt="2024-06-19T06:29:54.574" v="69" actId="1035"/>
        <pc:sldMkLst>
          <pc:docMk/>
          <pc:sldMk cId="1171110347" sldId="554"/>
        </pc:sldMkLst>
        <pc:spChg chg="mod">
          <ac:chgData name="陈冠斌" userId="d2bd285d-bb2b-4f30-9239-98e5a7bcc798" providerId="ADAL" clId="{B5400EB9-7622-4EBC-BE4C-FAADB9A5A6BA}" dt="2024-06-19T06:29:43.346" v="60" actId="20577"/>
          <ac:spMkLst>
            <pc:docMk/>
            <pc:sldMk cId="1171110347" sldId="554"/>
            <ac:spMk id="30" creationId="{FD5E4871-C636-49B7-B8C4-CDDBD6F41B04}"/>
          </ac:spMkLst>
        </pc:spChg>
        <pc:spChg chg="mod">
          <ac:chgData name="陈冠斌" userId="d2bd285d-bb2b-4f30-9239-98e5a7bcc798" providerId="ADAL" clId="{B5400EB9-7622-4EBC-BE4C-FAADB9A5A6BA}" dt="2024-06-19T06:29:31.130" v="54" actId="20577"/>
          <ac:spMkLst>
            <pc:docMk/>
            <pc:sldMk cId="1171110347" sldId="554"/>
            <ac:spMk id="67" creationId="{4A6F5CCD-5F4F-43E5-98B2-3B309207233D}"/>
          </ac:spMkLst>
        </pc:spChg>
        <pc:picChg chg="mod">
          <ac:chgData name="陈冠斌" userId="d2bd285d-bb2b-4f30-9239-98e5a7bcc798" providerId="ADAL" clId="{B5400EB9-7622-4EBC-BE4C-FAADB9A5A6BA}" dt="2024-06-19T06:29:54.574" v="69" actId="1035"/>
          <ac:picMkLst>
            <pc:docMk/>
            <pc:sldMk cId="1171110347" sldId="554"/>
            <ac:picMk id="66" creationId="{42730294-54FF-4C83-B741-CF4C3405CFBA}"/>
          </ac:picMkLst>
        </pc:picChg>
      </pc:sldChg>
      <pc:sldChg chg="addSp delSp modSp mod">
        <pc:chgData name="陈冠斌" userId="d2bd285d-bb2b-4f30-9239-98e5a7bcc798" providerId="ADAL" clId="{B5400EB9-7622-4EBC-BE4C-FAADB9A5A6BA}" dt="2024-06-19T07:54:18.320" v="1357" actId="27636"/>
        <pc:sldMkLst>
          <pc:docMk/>
          <pc:sldMk cId="1962964703" sldId="557"/>
        </pc:sldMkLst>
        <pc:spChg chg="mod">
          <ac:chgData name="陈冠斌" userId="d2bd285d-bb2b-4f30-9239-98e5a7bcc798" providerId="ADAL" clId="{B5400EB9-7622-4EBC-BE4C-FAADB9A5A6BA}" dt="2024-06-19T07:54:18.320" v="1357" actId="27636"/>
          <ac:spMkLst>
            <pc:docMk/>
            <pc:sldMk cId="1962964703" sldId="557"/>
            <ac:spMk id="3" creationId="{E97B60A2-F3F9-496A-8CAF-78FC7920CE2C}"/>
          </ac:spMkLst>
        </pc:spChg>
        <pc:picChg chg="del mod">
          <ac:chgData name="陈冠斌" userId="d2bd285d-bb2b-4f30-9239-98e5a7bcc798" providerId="ADAL" clId="{B5400EB9-7622-4EBC-BE4C-FAADB9A5A6BA}" dt="2024-06-19T07:54:10.412" v="1342" actId="478"/>
          <ac:picMkLst>
            <pc:docMk/>
            <pc:sldMk cId="1962964703" sldId="557"/>
            <ac:picMk id="5" creationId="{C02B3298-8A65-4C50-B7D5-7A5533DF5C8A}"/>
          </ac:picMkLst>
        </pc:picChg>
        <pc:picChg chg="add del mod">
          <ac:chgData name="陈冠斌" userId="d2bd285d-bb2b-4f30-9239-98e5a7bcc798" providerId="ADAL" clId="{B5400EB9-7622-4EBC-BE4C-FAADB9A5A6BA}" dt="2024-06-19T07:52:41.772" v="1341"/>
          <ac:picMkLst>
            <pc:docMk/>
            <pc:sldMk cId="1962964703" sldId="557"/>
            <ac:picMk id="7" creationId="{4C5B6824-CD61-433E-B45A-1A584B2198A2}"/>
          </ac:picMkLst>
        </pc:picChg>
        <pc:picChg chg="add mod">
          <ac:chgData name="陈冠斌" userId="d2bd285d-bb2b-4f30-9239-98e5a7bcc798" providerId="ADAL" clId="{B5400EB9-7622-4EBC-BE4C-FAADB9A5A6BA}" dt="2024-06-19T07:54:10.907" v="1343"/>
          <ac:picMkLst>
            <pc:docMk/>
            <pc:sldMk cId="1962964703" sldId="557"/>
            <ac:picMk id="8" creationId="{F43198FF-C215-4326-93E8-E44ED783442F}"/>
          </ac:picMkLst>
        </pc:picChg>
      </pc:sldChg>
      <pc:sldChg chg="delSp modSp mod">
        <pc:chgData name="陈冠斌" userId="d2bd285d-bb2b-4f30-9239-98e5a7bcc798" providerId="ADAL" clId="{B5400EB9-7622-4EBC-BE4C-FAADB9A5A6BA}" dt="2024-06-19T07:50:13.562" v="1291" actId="20577"/>
        <pc:sldMkLst>
          <pc:docMk/>
          <pc:sldMk cId="3150612306" sldId="558"/>
        </pc:sldMkLst>
        <pc:spChg chg="mod">
          <ac:chgData name="陈冠斌" userId="d2bd285d-bb2b-4f30-9239-98e5a7bcc798" providerId="ADAL" clId="{B5400EB9-7622-4EBC-BE4C-FAADB9A5A6BA}" dt="2024-06-19T07:50:13.562" v="1291" actId="20577"/>
          <ac:spMkLst>
            <pc:docMk/>
            <pc:sldMk cId="3150612306" sldId="558"/>
            <ac:spMk id="32" creationId="{9C1D6F5E-4E78-4147-A6A5-26736D17935E}"/>
          </ac:spMkLst>
        </pc:spChg>
        <pc:picChg chg="del">
          <ac:chgData name="陈冠斌" userId="d2bd285d-bb2b-4f30-9239-98e5a7bcc798" providerId="ADAL" clId="{B5400EB9-7622-4EBC-BE4C-FAADB9A5A6BA}" dt="2024-06-19T06:47:58.191" v="437" actId="478"/>
          <ac:picMkLst>
            <pc:docMk/>
            <pc:sldMk cId="3150612306" sldId="558"/>
            <ac:picMk id="12" creationId="{7FC3A8DF-76A9-4641-9533-13D37D12161A}"/>
          </ac:picMkLst>
        </pc:picChg>
        <pc:picChg chg="del">
          <ac:chgData name="陈冠斌" userId="d2bd285d-bb2b-4f30-9239-98e5a7bcc798" providerId="ADAL" clId="{B5400EB9-7622-4EBC-BE4C-FAADB9A5A6BA}" dt="2024-06-19T06:48:14.493" v="440" actId="478"/>
          <ac:picMkLst>
            <pc:docMk/>
            <pc:sldMk cId="3150612306" sldId="558"/>
            <ac:picMk id="16" creationId="{9E0574DB-219B-4B95-8C82-0A1FE1C3D5E0}"/>
          </ac:picMkLst>
        </pc:picChg>
        <pc:cxnChg chg="del">
          <ac:chgData name="陈冠斌" userId="d2bd285d-bb2b-4f30-9239-98e5a7bcc798" providerId="ADAL" clId="{B5400EB9-7622-4EBC-BE4C-FAADB9A5A6BA}" dt="2024-06-19T06:48:22.146" v="442" actId="478"/>
          <ac:cxnSpMkLst>
            <pc:docMk/>
            <pc:sldMk cId="3150612306" sldId="558"/>
            <ac:cxnSpMk id="19" creationId="{432A0052-FBDB-4D02-8627-B56488804D74}"/>
          </ac:cxnSpMkLst>
        </pc:cxnChg>
        <pc:cxnChg chg="del">
          <ac:chgData name="陈冠斌" userId="d2bd285d-bb2b-4f30-9239-98e5a7bcc798" providerId="ADAL" clId="{B5400EB9-7622-4EBC-BE4C-FAADB9A5A6BA}" dt="2024-06-19T06:48:04.882" v="438" actId="478"/>
          <ac:cxnSpMkLst>
            <pc:docMk/>
            <pc:sldMk cId="3150612306" sldId="558"/>
            <ac:cxnSpMk id="45" creationId="{ED06B32B-0317-4B90-9836-22F5EA6238C1}"/>
          </ac:cxnSpMkLst>
        </pc:cxnChg>
        <pc:cxnChg chg="del">
          <ac:chgData name="陈冠斌" userId="d2bd285d-bb2b-4f30-9239-98e5a7bcc798" providerId="ADAL" clId="{B5400EB9-7622-4EBC-BE4C-FAADB9A5A6BA}" dt="2024-06-19T06:48:10.697" v="439" actId="478"/>
          <ac:cxnSpMkLst>
            <pc:docMk/>
            <pc:sldMk cId="3150612306" sldId="558"/>
            <ac:cxnSpMk id="48" creationId="{1452B1F8-5AAF-4DB1-B565-D608779435BD}"/>
          </ac:cxnSpMkLst>
        </pc:cxnChg>
        <pc:cxnChg chg="del">
          <ac:chgData name="陈冠斌" userId="d2bd285d-bb2b-4f30-9239-98e5a7bcc798" providerId="ADAL" clId="{B5400EB9-7622-4EBC-BE4C-FAADB9A5A6BA}" dt="2024-06-19T06:48:19.383" v="441" actId="478"/>
          <ac:cxnSpMkLst>
            <pc:docMk/>
            <pc:sldMk cId="3150612306" sldId="558"/>
            <ac:cxnSpMk id="58" creationId="{17438559-C8C8-41F7-9590-F536C35F8D83}"/>
          </ac:cxnSpMkLst>
        </pc:cxnChg>
      </pc:sldChg>
      <pc:sldChg chg="modSp mod">
        <pc:chgData name="陈冠斌" userId="d2bd285d-bb2b-4f30-9239-98e5a7bcc798" providerId="ADAL" clId="{B5400EB9-7622-4EBC-BE4C-FAADB9A5A6BA}" dt="2024-06-18T16:07:41.233" v="50" actId="20577"/>
        <pc:sldMkLst>
          <pc:docMk/>
          <pc:sldMk cId="2561312474" sldId="561"/>
        </pc:sldMkLst>
        <pc:spChg chg="mod">
          <ac:chgData name="陈冠斌" userId="d2bd285d-bb2b-4f30-9239-98e5a7bcc798" providerId="ADAL" clId="{B5400EB9-7622-4EBC-BE4C-FAADB9A5A6BA}" dt="2024-06-18T16:05:39.091" v="21" actId="20577"/>
          <ac:spMkLst>
            <pc:docMk/>
            <pc:sldMk cId="2561312474" sldId="561"/>
            <ac:spMk id="8" creationId="{672BC8A1-8707-4F88-BE6D-49E816D4FE24}"/>
          </ac:spMkLst>
        </pc:spChg>
        <pc:spChg chg="mod">
          <ac:chgData name="陈冠斌" userId="d2bd285d-bb2b-4f30-9239-98e5a7bcc798" providerId="ADAL" clId="{B5400EB9-7622-4EBC-BE4C-FAADB9A5A6BA}" dt="2024-06-18T16:07:41.233" v="50" actId="20577"/>
          <ac:spMkLst>
            <pc:docMk/>
            <pc:sldMk cId="2561312474" sldId="561"/>
            <ac:spMk id="21" creationId="{DD304E7C-7B90-4922-B012-9A48E47CEAC3}"/>
          </ac:spMkLst>
        </pc:spChg>
      </pc:sldChg>
      <pc:sldChg chg="modSp mod">
        <pc:chgData name="陈冠斌" userId="d2bd285d-bb2b-4f30-9239-98e5a7bcc798" providerId="ADAL" clId="{B5400EB9-7622-4EBC-BE4C-FAADB9A5A6BA}" dt="2024-06-19T07:03:29.876" v="972" actId="20577"/>
        <pc:sldMkLst>
          <pc:docMk/>
          <pc:sldMk cId="3539881050" sldId="562"/>
        </pc:sldMkLst>
        <pc:spChg chg="mod">
          <ac:chgData name="陈冠斌" userId="d2bd285d-bb2b-4f30-9239-98e5a7bcc798" providerId="ADAL" clId="{B5400EB9-7622-4EBC-BE4C-FAADB9A5A6BA}" dt="2024-06-19T07:03:12.485" v="952" actId="20577"/>
          <ac:spMkLst>
            <pc:docMk/>
            <pc:sldMk cId="3539881050" sldId="562"/>
            <ac:spMk id="45" creationId="{754644D3-813C-40C5-BEFE-4C5C189FA403}"/>
          </ac:spMkLst>
        </pc:spChg>
        <pc:spChg chg="mod">
          <ac:chgData name="陈冠斌" userId="d2bd285d-bb2b-4f30-9239-98e5a7bcc798" providerId="ADAL" clId="{B5400EB9-7622-4EBC-BE4C-FAADB9A5A6BA}" dt="2024-06-19T07:03:29.876" v="972" actId="20577"/>
          <ac:spMkLst>
            <pc:docMk/>
            <pc:sldMk cId="3539881050" sldId="562"/>
            <ac:spMk id="46" creationId="{1DD8A5D1-1ABB-4FD2-A743-611CAE18F5CB}"/>
          </ac:spMkLst>
        </pc:spChg>
        <pc:spChg chg="mod">
          <ac:chgData name="陈冠斌" userId="d2bd285d-bb2b-4f30-9239-98e5a7bcc798" providerId="ADAL" clId="{B5400EB9-7622-4EBC-BE4C-FAADB9A5A6BA}" dt="2024-06-19T07:02:58.822" v="922" actId="20577"/>
          <ac:spMkLst>
            <pc:docMk/>
            <pc:sldMk cId="3539881050" sldId="562"/>
            <ac:spMk id="61" creationId="{40DC5CAE-2CC0-42BD-AF69-A0913D9B0E19}"/>
          </ac:spMkLst>
        </pc:spChg>
        <pc:spChg chg="mod">
          <ac:chgData name="陈冠斌" userId="d2bd285d-bb2b-4f30-9239-98e5a7bcc798" providerId="ADAL" clId="{B5400EB9-7622-4EBC-BE4C-FAADB9A5A6BA}" dt="2024-06-19T07:03:02.432" v="932" actId="20577"/>
          <ac:spMkLst>
            <pc:docMk/>
            <pc:sldMk cId="3539881050" sldId="562"/>
            <ac:spMk id="62" creationId="{95E77985-1CD5-4814-BA77-F0E1BF3B969A}"/>
          </ac:spMkLst>
        </pc:spChg>
        <pc:picChg chg="mod">
          <ac:chgData name="陈冠斌" userId="d2bd285d-bb2b-4f30-9239-98e5a7bcc798" providerId="ADAL" clId="{B5400EB9-7622-4EBC-BE4C-FAADB9A5A6BA}" dt="2024-06-19T06:30:55.253" v="88" actId="1036"/>
          <ac:picMkLst>
            <pc:docMk/>
            <pc:sldMk cId="3539881050" sldId="562"/>
            <ac:picMk id="55" creationId="{4991C1D8-BCF2-4F6F-B149-2CA81F4374A9}"/>
          </ac:picMkLst>
        </pc:picChg>
        <pc:picChg chg="mod">
          <ac:chgData name="陈冠斌" userId="d2bd285d-bb2b-4f30-9239-98e5a7bcc798" providerId="ADAL" clId="{B5400EB9-7622-4EBC-BE4C-FAADB9A5A6BA}" dt="2024-06-19T06:30:55.253" v="88" actId="1036"/>
          <ac:picMkLst>
            <pc:docMk/>
            <pc:sldMk cId="3539881050" sldId="562"/>
            <ac:picMk id="60" creationId="{8905B000-4F93-437E-83E2-C178B7C3D4DC}"/>
          </ac:picMkLst>
        </pc:picChg>
      </pc:sldChg>
      <pc:sldChg chg="modSp mod">
        <pc:chgData name="陈冠斌" userId="d2bd285d-bb2b-4f30-9239-98e5a7bcc798" providerId="ADAL" clId="{B5400EB9-7622-4EBC-BE4C-FAADB9A5A6BA}" dt="2024-06-19T06:35:48.050" v="222" actId="20577"/>
        <pc:sldMkLst>
          <pc:docMk/>
          <pc:sldMk cId="3347868800" sldId="565"/>
        </pc:sldMkLst>
        <pc:spChg chg="mod">
          <ac:chgData name="陈冠斌" userId="d2bd285d-bb2b-4f30-9239-98e5a7bcc798" providerId="ADAL" clId="{B5400EB9-7622-4EBC-BE4C-FAADB9A5A6BA}" dt="2024-06-19T06:35:48.050" v="222" actId="20577"/>
          <ac:spMkLst>
            <pc:docMk/>
            <pc:sldMk cId="3347868800" sldId="565"/>
            <ac:spMk id="7" creationId="{1C7FDB2D-2CD6-4D7D-8F99-41A14BA36B9D}"/>
          </ac:spMkLst>
        </pc:spChg>
      </pc:sldChg>
      <pc:sldChg chg="addSp delSp modSp mod modNotesTx">
        <pc:chgData name="陈冠斌" userId="d2bd285d-bb2b-4f30-9239-98e5a7bcc798" providerId="ADAL" clId="{B5400EB9-7622-4EBC-BE4C-FAADB9A5A6BA}" dt="2024-06-19T07:09:44.041" v="1260" actId="1036"/>
        <pc:sldMkLst>
          <pc:docMk/>
          <pc:sldMk cId="869945101" sldId="569"/>
        </pc:sldMkLst>
        <pc:spChg chg="mod topLvl">
          <ac:chgData name="陈冠斌" userId="d2bd285d-bb2b-4f30-9239-98e5a7bcc798" providerId="ADAL" clId="{B5400EB9-7622-4EBC-BE4C-FAADB9A5A6BA}" dt="2024-06-19T07:09:44.041" v="1260" actId="1036"/>
          <ac:spMkLst>
            <pc:docMk/>
            <pc:sldMk cId="869945101" sldId="569"/>
            <ac:spMk id="27" creationId="{333293D6-EE42-4C3D-8E4E-48AFDE295177}"/>
          </ac:spMkLst>
        </pc:spChg>
        <pc:spChg chg="mod topLvl">
          <ac:chgData name="陈冠斌" userId="d2bd285d-bb2b-4f30-9239-98e5a7bcc798" providerId="ADAL" clId="{B5400EB9-7622-4EBC-BE4C-FAADB9A5A6BA}" dt="2024-06-19T07:09:41.399" v="1259" actId="1036"/>
          <ac:spMkLst>
            <pc:docMk/>
            <pc:sldMk cId="869945101" sldId="569"/>
            <ac:spMk id="28" creationId="{07781CAF-C03F-42CC-888E-11133DCF1E75}"/>
          </ac:spMkLst>
        </pc:spChg>
        <pc:spChg chg="mod topLvl">
          <ac:chgData name="陈冠斌" userId="d2bd285d-bb2b-4f30-9239-98e5a7bcc798" providerId="ADAL" clId="{B5400EB9-7622-4EBC-BE4C-FAADB9A5A6BA}" dt="2024-06-19T07:09:37.966" v="1258" actId="1036"/>
          <ac:spMkLst>
            <pc:docMk/>
            <pc:sldMk cId="869945101" sldId="569"/>
            <ac:spMk id="29" creationId="{092F2F02-D60D-47C5-9629-990CC76EE9A1}"/>
          </ac:spMkLst>
        </pc:spChg>
        <pc:grpChg chg="del">
          <ac:chgData name="陈冠斌" userId="d2bd285d-bb2b-4f30-9239-98e5a7bcc798" providerId="ADAL" clId="{B5400EB9-7622-4EBC-BE4C-FAADB9A5A6BA}" dt="2024-06-19T06:57:55.282" v="668" actId="165"/>
          <ac:grpSpMkLst>
            <pc:docMk/>
            <pc:sldMk cId="869945101" sldId="569"/>
            <ac:grpSpMk id="2" creationId="{3FA6A7ED-AB80-4380-AC71-F9CAE2D135CD}"/>
          </ac:grpSpMkLst>
        </pc:grpChg>
        <pc:grpChg chg="add mod">
          <ac:chgData name="陈冠斌" userId="d2bd285d-bb2b-4f30-9239-98e5a7bcc798" providerId="ADAL" clId="{B5400EB9-7622-4EBC-BE4C-FAADB9A5A6BA}" dt="2024-06-19T06:58:07.060" v="728" actId="1036"/>
          <ac:grpSpMkLst>
            <pc:docMk/>
            <pc:sldMk cId="869945101" sldId="569"/>
            <ac:grpSpMk id="3" creationId="{7DFB74FF-9660-4138-B63F-0AC2DB74DA53}"/>
          </ac:grpSpMkLst>
        </pc:grpChg>
        <pc:grpChg chg="add mod">
          <ac:chgData name="陈冠斌" userId="d2bd285d-bb2b-4f30-9239-98e5a7bcc798" providerId="ADAL" clId="{B5400EB9-7622-4EBC-BE4C-FAADB9A5A6BA}" dt="2024-06-19T06:58:30.128" v="733" actId="1036"/>
          <ac:grpSpMkLst>
            <pc:docMk/>
            <pc:sldMk cId="869945101" sldId="569"/>
            <ac:grpSpMk id="10" creationId="{B89CB771-0E1F-4BE7-B917-988680C5C48C}"/>
          </ac:grpSpMkLst>
        </pc:grpChg>
        <pc:picChg chg="mod topLvl">
          <ac:chgData name="陈冠斌" userId="d2bd285d-bb2b-4f30-9239-98e5a7bcc798" providerId="ADAL" clId="{B5400EB9-7622-4EBC-BE4C-FAADB9A5A6BA}" dt="2024-06-19T06:58:21.774" v="731" actId="164"/>
          <ac:picMkLst>
            <pc:docMk/>
            <pc:sldMk cId="869945101" sldId="569"/>
            <ac:picMk id="8" creationId="{BB9E7580-ED67-4061-8E26-852D81927BF7}"/>
          </ac:picMkLst>
        </pc:picChg>
        <pc:picChg chg="mod topLvl">
          <ac:chgData name="陈冠斌" userId="d2bd285d-bb2b-4f30-9239-98e5a7bcc798" providerId="ADAL" clId="{B5400EB9-7622-4EBC-BE4C-FAADB9A5A6BA}" dt="2024-06-19T06:58:07.060" v="728" actId="1036"/>
          <ac:picMkLst>
            <pc:docMk/>
            <pc:sldMk cId="869945101" sldId="569"/>
            <ac:picMk id="1026" creationId="{7E4CE0E2-7342-4793-AC29-690EB930241F}"/>
          </ac:picMkLst>
        </pc:picChg>
        <pc:picChg chg="mod topLvl">
          <ac:chgData name="陈冠斌" userId="d2bd285d-bb2b-4f30-9239-98e5a7bcc798" providerId="ADAL" clId="{B5400EB9-7622-4EBC-BE4C-FAADB9A5A6BA}" dt="2024-06-19T06:58:07.060" v="728" actId="1036"/>
          <ac:picMkLst>
            <pc:docMk/>
            <pc:sldMk cId="869945101" sldId="569"/>
            <ac:picMk id="2056" creationId="{0326C0EF-C949-4A00-9EE6-A0DBA3E00AEA}"/>
          </ac:picMkLst>
        </pc:picChg>
      </pc:sldChg>
      <pc:sldChg chg="modSp mod">
        <pc:chgData name="陈冠斌" userId="d2bd285d-bb2b-4f30-9239-98e5a7bcc798" providerId="ADAL" clId="{B5400EB9-7622-4EBC-BE4C-FAADB9A5A6BA}" dt="2024-06-19T07:50:07.760" v="1284" actId="20577"/>
        <pc:sldMkLst>
          <pc:docMk/>
          <pc:sldMk cId="3433162158" sldId="570"/>
        </pc:sldMkLst>
        <pc:graphicFrameChg chg="modGraphic">
          <ac:chgData name="陈冠斌" userId="d2bd285d-bb2b-4f30-9239-98e5a7bcc798" providerId="ADAL" clId="{B5400EB9-7622-4EBC-BE4C-FAADB9A5A6BA}" dt="2024-06-19T07:50:07.760" v="1284" actId="20577"/>
          <ac:graphicFrameMkLst>
            <pc:docMk/>
            <pc:sldMk cId="3433162158" sldId="570"/>
            <ac:graphicFrameMk id="2" creationId="{A1E9CF8F-1D57-4C14-8F09-3CD63AE23E7B}"/>
          </ac:graphicFrameMkLst>
        </pc:graphicFrameChg>
      </pc:sldChg>
      <pc:sldChg chg="modNotesTx">
        <pc:chgData name="陈冠斌" userId="d2bd285d-bb2b-4f30-9239-98e5a7bcc798" providerId="ADAL" clId="{B5400EB9-7622-4EBC-BE4C-FAADB9A5A6BA}" dt="2024-06-19T06:42:33.585" v="423" actId="20577"/>
        <pc:sldMkLst>
          <pc:docMk/>
          <pc:sldMk cId="479945491" sldId="575"/>
        </pc:sldMkLst>
      </pc:sldChg>
      <pc:sldChg chg="addSp delSp modSp mod">
        <pc:chgData name="陈冠斌" userId="d2bd285d-bb2b-4f30-9239-98e5a7bcc798" providerId="ADAL" clId="{B5400EB9-7622-4EBC-BE4C-FAADB9A5A6BA}" dt="2024-06-19T07:54:57.248" v="1368"/>
        <pc:sldMkLst>
          <pc:docMk/>
          <pc:sldMk cId="94012741" sldId="576"/>
        </pc:sldMkLst>
        <pc:spChg chg="add del">
          <ac:chgData name="陈冠斌" userId="d2bd285d-bb2b-4f30-9239-98e5a7bcc798" providerId="ADAL" clId="{B5400EB9-7622-4EBC-BE4C-FAADB9A5A6BA}" dt="2024-06-19T07:54:47.888" v="1359" actId="22"/>
          <ac:spMkLst>
            <pc:docMk/>
            <pc:sldMk cId="94012741" sldId="576"/>
            <ac:spMk id="7" creationId="{1A43FAEE-9F98-4656-ABB7-B26001C6562B}"/>
          </ac:spMkLst>
        </pc:spChg>
        <pc:spChg chg="mod">
          <ac:chgData name="陈冠斌" userId="d2bd285d-bb2b-4f30-9239-98e5a7bcc798" providerId="ADAL" clId="{B5400EB9-7622-4EBC-BE4C-FAADB9A5A6BA}" dt="2024-06-19T07:54:52.459" v="1367"/>
          <ac:spMkLst>
            <pc:docMk/>
            <pc:sldMk cId="94012741" sldId="576"/>
            <ac:spMk id="10" creationId="{F43C8F05-70D8-4624-90CA-F0BBE59061D7}"/>
          </ac:spMkLst>
        </pc:spChg>
        <pc:picChg chg="del">
          <ac:chgData name="陈冠斌" userId="d2bd285d-bb2b-4f30-9239-98e5a7bcc798" providerId="ADAL" clId="{B5400EB9-7622-4EBC-BE4C-FAADB9A5A6BA}" dt="2024-06-19T07:50:53.130" v="1295" actId="21"/>
          <ac:picMkLst>
            <pc:docMk/>
            <pc:sldMk cId="94012741" sldId="576"/>
            <ac:picMk id="5" creationId="{56FC5A0A-2113-49EE-BDF7-DF53B710BCF4}"/>
          </ac:picMkLst>
        </pc:picChg>
        <pc:picChg chg="add mod">
          <ac:chgData name="陈冠斌" userId="d2bd285d-bb2b-4f30-9239-98e5a7bcc798" providerId="ADAL" clId="{B5400EB9-7622-4EBC-BE4C-FAADB9A5A6BA}" dt="2024-06-19T07:54:57.248" v="1368"/>
          <ac:picMkLst>
            <pc:docMk/>
            <pc:sldMk cId="94012741" sldId="576"/>
            <ac:picMk id="8" creationId="{D057E858-86A7-4145-B1C0-00C785DEAE7D}"/>
          </ac:picMkLst>
        </pc:picChg>
      </pc:sldChg>
      <pc:sldChg chg="delSp modSp mod delAnim">
        <pc:chgData name="陈冠斌" userId="d2bd285d-bb2b-4f30-9239-98e5a7bcc798" providerId="ADAL" clId="{B5400EB9-7622-4EBC-BE4C-FAADB9A5A6BA}" dt="2024-06-19T07:11:50.868" v="1277" actId="14100"/>
        <pc:sldMkLst>
          <pc:docMk/>
          <pc:sldMk cId="789817198" sldId="577"/>
        </pc:sldMkLst>
        <pc:spChg chg="mod">
          <ac:chgData name="陈冠斌" userId="d2bd285d-bb2b-4f30-9239-98e5a7bcc798" providerId="ADAL" clId="{B5400EB9-7622-4EBC-BE4C-FAADB9A5A6BA}" dt="2024-06-19T07:11:50.868" v="1277" actId="14100"/>
          <ac:spMkLst>
            <pc:docMk/>
            <pc:sldMk cId="789817198" sldId="577"/>
            <ac:spMk id="14" creationId="{32B0C3A0-264D-43BC-8E89-DCFAE94F6FFA}"/>
          </ac:spMkLst>
        </pc:spChg>
        <pc:spChg chg="mod">
          <ac:chgData name="陈冠斌" userId="d2bd285d-bb2b-4f30-9239-98e5a7bcc798" providerId="ADAL" clId="{B5400EB9-7622-4EBC-BE4C-FAADB9A5A6BA}" dt="2024-06-19T06:45:41.722" v="434" actId="12789"/>
          <ac:spMkLst>
            <pc:docMk/>
            <pc:sldMk cId="789817198" sldId="577"/>
            <ac:spMk id="16" creationId="{0C82EAC2-C684-46AF-8862-285D2297395C}"/>
          </ac:spMkLst>
        </pc:spChg>
        <pc:spChg chg="del">
          <ac:chgData name="陈冠斌" userId="d2bd285d-bb2b-4f30-9239-98e5a7bcc798" providerId="ADAL" clId="{B5400EB9-7622-4EBC-BE4C-FAADB9A5A6BA}" dt="2024-06-19T06:45:34.124" v="433" actId="478"/>
          <ac:spMkLst>
            <pc:docMk/>
            <pc:sldMk cId="789817198" sldId="577"/>
            <ac:spMk id="18" creationId="{918EFE74-B5EE-42CC-90AA-138EF8FDE60C}"/>
          </ac:spMkLst>
        </pc:spChg>
      </pc:sldChg>
      <pc:sldChg chg="modNotesTx">
        <pc:chgData name="陈冠斌" userId="d2bd285d-bb2b-4f30-9239-98e5a7bcc798" providerId="ADAL" clId="{B5400EB9-7622-4EBC-BE4C-FAADB9A5A6BA}" dt="2024-06-19T06:43:41.914" v="424" actId="20577"/>
        <pc:sldMkLst>
          <pc:docMk/>
          <pc:sldMk cId="1505108417" sldId="579"/>
        </pc:sldMkLst>
      </pc:sldChg>
      <pc:sldChg chg="modSp mod modNotesTx">
        <pc:chgData name="陈冠斌" userId="d2bd285d-bb2b-4f30-9239-98e5a7bcc798" providerId="ADAL" clId="{B5400EB9-7622-4EBC-BE4C-FAADB9A5A6BA}" dt="2024-06-19T07:06:17.605" v="1218" actId="20577"/>
        <pc:sldMkLst>
          <pc:docMk/>
          <pc:sldMk cId="2309472729" sldId="581"/>
        </pc:sldMkLst>
        <pc:spChg chg="mod">
          <ac:chgData name="陈冠斌" userId="d2bd285d-bb2b-4f30-9239-98e5a7bcc798" providerId="ADAL" clId="{B5400EB9-7622-4EBC-BE4C-FAADB9A5A6BA}" dt="2024-06-19T07:06:17.605" v="1218" actId="20577"/>
          <ac:spMkLst>
            <pc:docMk/>
            <pc:sldMk cId="2309472729" sldId="581"/>
            <ac:spMk id="8" creationId="{EA67B944-43CD-4FB2-8F0F-CCE3A579CD8E}"/>
          </ac:spMkLst>
        </pc:spChg>
      </pc:sldChg>
      <pc:sldChg chg="modSp mod">
        <pc:chgData name="陈冠斌" userId="d2bd285d-bb2b-4f30-9239-98e5a7bcc798" providerId="ADAL" clId="{B5400EB9-7622-4EBC-BE4C-FAADB9A5A6BA}" dt="2024-06-19T06:45:52.393" v="435" actId="113"/>
        <pc:sldMkLst>
          <pc:docMk/>
          <pc:sldMk cId="1562616008" sldId="582"/>
        </pc:sldMkLst>
        <pc:spChg chg="mod">
          <ac:chgData name="陈冠斌" userId="d2bd285d-bb2b-4f30-9239-98e5a7bcc798" providerId="ADAL" clId="{B5400EB9-7622-4EBC-BE4C-FAADB9A5A6BA}" dt="2024-06-19T06:45:52.393" v="435" actId="113"/>
          <ac:spMkLst>
            <pc:docMk/>
            <pc:sldMk cId="1562616008" sldId="582"/>
            <ac:spMk id="14" creationId="{E7E6CE64-374C-402C-BDD6-A1FA42A78717}"/>
          </ac:spMkLst>
        </pc:spChg>
      </pc:sldChg>
      <pc:sldChg chg="modSp mod">
        <pc:chgData name="陈冠斌" userId="d2bd285d-bb2b-4f30-9239-98e5a7bcc798" providerId="ADAL" clId="{B5400EB9-7622-4EBC-BE4C-FAADB9A5A6BA}" dt="2024-06-19T07:07:23.352" v="1256" actId="20577"/>
        <pc:sldMkLst>
          <pc:docMk/>
          <pc:sldMk cId="2116622801" sldId="583"/>
        </pc:sldMkLst>
        <pc:spChg chg="mod">
          <ac:chgData name="陈冠斌" userId="d2bd285d-bb2b-4f30-9239-98e5a7bcc798" providerId="ADAL" clId="{B5400EB9-7622-4EBC-BE4C-FAADB9A5A6BA}" dt="2024-06-19T07:07:23.352" v="1256" actId="20577"/>
          <ac:spMkLst>
            <pc:docMk/>
            <pc:sldMk cId="2116622801" sldId="583"/>
            <ac:spMk id="15" creationId="{745F8ED6-DED3-487D-B544-E4081F0E6E89}"/>
          </ac:spMkLst>
        </pc:spChg>
      </pc:sldChg>
      <pc:sldChg chg="modNotesTx">
        <pc:chgData name="陈冠斌" userId="d2bd285d-bb2b-4f30-9239-98e5a7bcc798" providerId="ADAL" clId="{B5400EB9-7622-4EBC-BE4C-FAADB9A5A6BA}" dt="2024-06-19T06:59:53.718" v="894" actId="20577"/>
        <pc:sldMkLst>
          <pc:docMk/>
          <pc:sldMk cId="409434920" sldId="58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ECC900F6-BB3F-4888-B5E8-86EB6CEBDC1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8CAE9FEB-B530-45D8-B0E4-4BB4FE6128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9B6311-8614-4773-AF59-E39BB8CB9C70}" type="datetimeFigureOut">
              <a:rPr lang="zh-CN" altLang="en-US" smtClean="0"/>
              <a:t>2025/10/28</a:t>
            </a:fld>
            <a:endParaRPr lang="zh-CN" altLang="en-US"/>
          </a:p>
        </p:txBody>
      </p:sp>
      <p:sp>
        <p:nvSpPr>
          <p:cNvPr id="4" name="页脚占位符 3">
            <a:extLst>
              <a:ext uri="{FF2B5EF4-FFF2-40B4-BE49-F238E27FC236}">
                <a16:creationId xmlns:a16="http://schemas.microsoft.com/office/drawing/2014/main" id="{C835EB4D-65C8-4EB9-89BF-58F2962C414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B254DAB9-825D-4DCA-8A8D-699F8FDAB37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E942B1C-2084-43FC-88D0-C69885FF2F1A}" type="slidenum">
              <a:rPr lang="zh-CN" altLang="en-US" smtClean="0"/>
              <a:t>‹#›</a:t>
            </a:fld>
            <a:endParaRPr lang="zh-CN" altLang="en-US"/>
          </a:p>
        </p:txBody>
      </p:sp>
    </p:spTree>
    <p:extLst>
      <p:ext uri="{BB962C8B-B14F-4D97-AF65-F5344CB8AC3E}">
        <p14:creationId xmlns:p14="http://schemas.microsoft.com/office/powerpoint/2010/main" val="12654067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552755-AEBB-477F-BD5D-57E11CAB7EEE}" type="datetimeFigureOut">
              <a:rPr lang="zh-CN" altLang="en-US" smtClean="0"/>
              <a:t>2025/10/28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95E1F5-6D79-4524-8179-9BD1CE48E548}" type="slidenum">
              <a:rPr lang="zh-CN" altLang="en-US" smtClean="0"/>
              <a:t>‹#›</a:t>
            </a:fld>
            <a:endParaRPr lang="zh-CN" altLang="en-US"/>
          </a:p>
        </p:txBody>
      </p:sp>
    </p:spTree>
    <p:extLst>
      <p:ext uri="{BB962C8B-B14F-4D97-AF65-F5344CB8AC3E}">
        <p14:creationId xmlns:p14="http://schemas.microsoft.com/office/powerpoint/2010/main" val="470364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95E1F5-6D79-4524-8179-9BD1CE48E548}" type="slidenum">
              <a:rPr lang="zh-CN" altLang="en-US" smtClean="0"/>
              <a:t>1</a:t>
            </a:fld>
            <a:endParaRPr lang="zh-CN" altLang="en-US"/>
          </a:p>
        </p:txBody>
      </p:sp>
    </p:spTree>
    <p:extLst>
      <p:ext uri="{BB962C8B-B14F-4D97-AF65-F5344CB8AC3E}">
        <p14:creationId xmlns:p14="http://schemas.microsoft.com/office/powerpoint/2010/main" val="32151847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304800" algn="just" defTabSz="914400" rtl="0" eaLnBrk="1" fontAlgn="auto" latinLnBrk="0" hangingPunct="1">
              <a:lnSpc>
                <a:spcPct val="150000"/>
              </a:lnSpc>
              <a:spcBef>
                <a:spcPts val="0"/>
              </a:spcBef>
              <a:spcAft>
                <a:spcPts val="600"/>
              </a:spcAft>
              <a:buClrTx/>
              <a:buSzTx/>
              <a:buFontTx/>
              <a:buNone/>
              <a:tabLst/>
              <a:defRPr/>
            </a:pPr>
            <a:endParaRPr lang="en-US" altLang="zh-CN" sz="1800" b="0" dirty="0"/>
          </a:p>
        </p:txBody>
      </p:sp>
      <p:sp>
        <p:nvSpPr>
          <p:cNvPr id="4" name="灯片编号占位符 3"/>
          <p:cNvSpPr>
            <a:spLocks noGrp="1"/>
          </p:cNvSpPr>
          <p:nvPr>
            <p:ph type="sldNum" sz="quarter" idx="5"/>
          </p:nvPr>
        </p:nvSpPr>
        <p:spPr/>
        <p:txBody>
          <a:bodyPr/>
          <a:lstStyle/>
          <a:p>
            <a:fld id="{2C95E1F5-6D79-4524-8179-9BD1CE48E548}" type="slidenum">
              <a:rPr lang="zh-CN" altLang="en-US" smtClean="0"/>
              <a:t>10</a:t>
            </a:fld>
            <a:endParaRPr lang="zh-CN" altLang="en-US"/>
          </a:p>
        </p:txBody>
      </p:sp>
    </p:spTree>
    <p:extLst>
      <p:ext uri="{BB962C8B-B14F-4D97-AF65-F5344CB8AC3E}">
        <p14:creationId xmlns:p14="http://schemas.microsoft.com/office/powerpoint/2010/main" val="3844082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304800" algn="just" defTabSz="914400" rtl="0" eaLnBrk="1" fontAlgn="auto" latinLnBrk="0" hangingPunct="1">
              <a:lnSpc>
                <a:spcPct val="150000"/>
              </a:lnSpc>
              <a:spcBef>
                <a:spcPts val="0"/>
              </a:spcBef>
              <a:spcAft>
                <a:spcPts val="600"/>
              </a:spcAft>
              <a:buClrTx/>
              <a:buSzTx/>
              <a:buFontTx/>
              <a:buNone/>
              <a:tabLst/>
              <a:defRPr/>
            </a:pPr>
            <a:endParaRPr lang="en-US" altLang="zh-CN" sz="1800" b="0" dirty="0"/>
          </a:p>
        </p:txBody>
      </p:sp>
      <p:sp>
        <p:nvSpPr>
          <p:cNvPr id="4" name="灯片编号占位符 3"/>
          <p:cNvSpPr>
            <a:spLocks noGrp="1"/>
          </p:cNvSpPr>
          <p:nvPr>
            <p:ph type="sldNum" sz="quarter" idx="5"/>
          </p:nvPr>
        </p:nvSpPr>
        <p:spPr/>
        <p:txBody>
          <a:bodyPr/>
          <a:lstStyle/>
          <a:p>
            <a:fld id="{2C95E1F5-6D79-4524-8179-9BD1CE48E548}" type="slidenum">
              <a:rPr lang="zh-CN" altLang="en-US" smtClean="0"/>
              <a:t>11</a:t>
            </a:fld>
            <a:endParaRPr lang="zh-CN" altLang="en-US"/>
          </a:p>
        </p:txBody>
      </p:sp>
    </p:spTree>
    <p:extLst>
      <p:ext uri="{BB962C8B-B14F-4D97-AF65-F5344CB8AC3E}">
        <p14:creationId xmlns:p14="http://schemas.microsoft.com/office/powerpoint/2010/main" val="3474840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304800" algn="just" defTabSz="914400" rtl="0" eaLnBrk="1" fontAlgn="auto" latinLnBrk="0" hangingPunct="1">
              <a:lnSpc>
                <a:spcPct val="150000"/>
              </a:lnSpc>
              <a:spcBef>
                <a:spcPts val="0"/>
              </a:spcBef>
              <a:spcAft>
                <a:spcPts val="600"/>
              </a:spcAft>
              <a:buClrTx/>
              <a:buSzTx/>
              <a:buFontTx/>
              <a:buNone/>
              <a:tabLst/>
              <a:defRPr/>
            </a:pPr>
            <a:endParaRPr lang="en-US" altLang="zh-CN" sz="1800" b="0" dirty="0"/>
          </a:p>
        </p:txBody>
      </p:sp>
      <p:sp>
        <p:nvSpPr>
          <p:cNvPr id="4" name="灯片编号占位符 3"/>
          <p:cNvSpPr>
            <a:spLocks noGrp="1"/>
          </p:cNvSpPr>
          <p:nvPr>
            <p:ph type="sldNum" sz="quarter" idx="5"/>
          </p:nvPr>
        </p:nvSpPr>
        <p:spPr/>
        <p:txBody>
          <a:bodyPr/>
          <a:lstStyle/>
          <a:p>
            <a:fld id="{2C95E1F5-6D79-4524-8179-9BD1CE48E548}" type="slidenum">
              <a:rPr lang="zh-CN" altLang="en-US" smtClean="0"/>
              <a:t>12</a:t>
            </a:fld>
            <a:endParaRPr lang="zh-CN" altLang="en-US"/>
          </a:p>
        </p:txBody>
      </p:sp>
    </p:spTree>
    <p:extLst>
      <p:ext uri="{BB962C8B-B14F-4D97-AF65-F5344CB8AC3E}">
        <p14:creationId xmlns:p14="http://schemas.microsoft.com/office/powerpoint/2010/main" val="1686109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95E1F5-6D79-4524-8179-9BD1CE48E548}" type="slidenum">
              <a:rPr lang="zh-CN" altLang="en-US" smtClean="0"/>
              <a:t>13</a:t>
            </a:fld>
            <a:endParaRPr lang="zh-CN" altLang="en-US"/>
          </a:p>
        </p:txBody>
      </p:sp>
    </p:spTree>
    <p:extLst>
      <p:ext uri="{BB962C8B-B14F-4D97-AF65-F5344CB8AC3E}">
        <p14:creationId xmlns:p14="http://schemas.microsoft.com/office/powerpoint/2010/main" val="602565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304800" algn="just" defTabSz="914400" rtl="0" eaLnBrk="1" fontAlgn="auto" latinLnBrk="0" hangingPunct="1">
              <a:lnSpc>
                <a:spcPct val="150000"/>
              </a:lnSpc>
              <a:spcBef>
                <a:spcPts val="0"/>
              </a:spcBef>
              <a:spcAft>
                <a:spcPts val="600"/>
              </a:spcAft>
              <a:buClrTx/>
              <a:buSzTx/>
              <a:buFontTx/>
              <a:buNone/>
              <a:tabLst/>
              <a:defRPr/>
            </a:pPr>
            <a:endParaRPr lang="en-US" altLang="zh-CN" sz="1800" b="0" dirty="0"/>
          </a:p>
        </p:txBody>
      </p:sp>
      <p:sp>
        <p:nvSpPr>
          <p:cNvPr id="4" name="灯片编号占位符 3"/>
          <p:cNvSpPr>
            <a:spLocks noGrp="1"/>
          </p:cNvSpPr>
          <p:nvPr>
            <p:ph type="sldNum" sz="quarter" idx="5"/>
          </p:nvPr>
        </p:nvSpPr>
        <p:spPr/>
        <p:txBody>
          <a:bodyPr/>
          <a:lstStyle/>
          <a:p>
            <a:fld id="{2C95E1F5-6D79-4524-8179-9BD1CE48E548}" type="slidenum">
              <a:rPr lang="zh-CN" altLang="en-US" smtClean="0"/>
              <a:t>2</a:t>
            </a:fld>
            <a:endParaRPr lang="zh-CN" altLang="en-US"/>
          </a:p>
        </p:txBody>
      </p:sp>
    </p:spTree>
    <p:extLst>
      <p:ext uri="{BB962C8B-B14F-4D97-AF65-F5344CB8AC3E}">
        <p14:creationId xmlns:p14="http://schemas.microsoft.com/office/powerpoint/2010/main" val="1313911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304800" algn="just" defTabSz="914400" rtl="0" eaLnBrk="1" fontAlgn="auto" latinLnBrk="0" hangingPunct="1">
              <a:lnSpc>
                <a:spcPct val="150000"/>
              </a:lnSpc>
              <a:spcBef>
                <a:spcPts val="0"/>
              </a:spcBef>
              <a:spcAft>
                <a:spcPts val="600"/>
              </a:spcAft>
              <a:buClrTx/>
              <a:buSzTx/>
              <a:buFontTx/>
              <a:buNone/>
              <a:tabLst/>
              <a:defRPr/>
            </a:pPr>
            <a:endParaRPr lang="en-US" altLang="zh-CN" sz="1800" b="0" dirty="0"/>
          </a:p>
        </p:txBody>
      </p:sp>
      <p:sp>
        <p:nvSpPr>
          <p:cNvPr id="4" name="灯片编号占位符 3"/>
          <p:cNvSpPr>
            <a:spLocks noGrp="1"/>
          </p:cNvSpPr>
          <p:nvPr>
            <p:ph type="sldNum" sz="quarter" idx="5"/>
          </p:nvPr>
        </p:nvSpPr>
        <p:spPr/>
        <p:txBody>
          <a:bodyPr/>
          <a:lstStyle/>
          <a:p>
            <a:fld id="{2C95E1F5-6D79-4524-8179-9BD1CE48E548}" type="slidenum">
              <a:rPr lang="zh-CN" altLang="en-US" smtClean="0"/>
              <a:t>3</a:t>
            </a:fld>
            <a:endParaRPr lang="zh-CN" altLang="en-US"/>
          </a:p>
        </p:txBody>
      </p:sp>
    </p:spTree>
    <p:extLst>
      <p:ext uri="{BB962C8B-B14F-4D97-AF65-F5344CB8AC3E}">
        <p14:creationId xmlns:p14="http://schemas.microsoft.com/office/powerpoint/2010/main" val="647401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304800" algn="just" defTabSz="914400" rtl="0" eaLnBrk="1" fontAlgn="auto" latinLnBrk="0" hangingPunct="1">
              <a:lnSpc>
                <a:spcPct val="150000"/>
              </a:lnSpc>
              <a:spcBef>
                <a:spcPts val="0"/>
              </a:spcBef>
              <a:spcAft>
                <a:spcPts val="600"/>
              </a:spcAft>
              <a:buClrTx/>
              <a:buSzTx/>
              <a:buFontTx/>
              <a:buNone/>
              <a:tabLst/>
              <a:defRPr/>
            </a:pPr>
            <a:endParaRPr lang="en-US" altLang="zh-CN" sz="1800" b="0" dirty="0"/>
          </a:p>
        </p:txBody>
      </p:sp>
      <p:sp>
        <p:nvSpPr>
          <p:cNvPr id="4" name="灯片编号占位符 3"/>
          <p:cNvSpPr>
            <a:spLocks noGrp="1"/>
          </p:cNvSpPr>
          <p:nvPr>
            <p:ph type="sldNum" sz="quarter" idx="5"/>
          </p:nvPr>
        </p:nvSpPr>
        <p:spPr/>
        <p:txBody>
          <a:bodyPr/>
          <a:lstStyle/>
          <a:p>
            <a:fld id="{2C95E1F5-6D79-4524-8179-9BD1CE48E548}" type="slidenum">
              <a:rPr lang="zh-CN" altLang="en-US" smtClean="0"/>
              <a:t>4</a:t>
            </a:fld>
            <a:endParaRPr lang="zh-CN" altLang="en-US"/>
          </a:p>
        </p:txBody>
      </p:sp>
    </p:spTree>
    <p:extLst>
      <p:ext uri="{BB962C8B-B14F-4D97-AF65-F5344CB8AC3E}">
        <p14:creationId xmlns:p14="http://schemas.microsoft.com/office/powerpoint/2010/main" val="4103440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304800" algn="just" defTabSz="914400" rtl="0" eaLnBrk="1" fontAlgn="auto" latinLnBrk="0" hangingPunct="1">
              <a:lnSpc>
                <a:spcPct val="150000"/>
              </a:lnSpc>
              <a:spcBef>
                <a:spcPts val="0"/>
              </a:spcBef>
              <a:spcAft>
                <a:spcPts val="600"/>
              </a:spcAft>
              <a:buClrTx/>
              <a:buSzTx/>
              <a:buFontTx/>
              <a:buNone/>
              <a:tabLst/>
              <a:defRPr/>
            </a:pPr>
            <a:endParaRPr lang="en-US" altLang="zh-CN" sz="1800" b="0" dirty="0"/>
          </a:p>
        </p:txBody>
      </p:sp>
      <p:sp>
        <p:nvSpPr>
          <p:cNvPr id="4" name="灯片编号占位符 3"/>
          <p:cNvSpPr>
            <a:spLocks noGrp="1"/>
          </p:cNvSpPr>
          <p:nvPr>
            <p:ph type="sldNum" sz="quarter" idx="5"/>
          </p:nvPr>
        </p:nvSpPr>
        <p:spPr/>
        <p:txBody>
          <a:bodyPr/>
          <a:lstStyle/>
          <a:p>
            <a:fld id="{2C95E1F5-6D79-4524-8179-9BD1CE48E548}" type="slidenum">
              <a:rPr lang="zh-CN" altLang="en-US" smtClean="0"/>
              <a:t>5</a:t>
            </a:fld>
            <a:endParaRPr lang="zh-CN" altLang="en-US"/>
          </a:p>
        </p:txBody>
      </p:sp>
    </p:spTree>
    <p:extLst>
      <p:ext uri="{BB962C8B-B14F-4D97-AF65-F5344CB8AC3E}">
        <p14:creationId xmlns:p14="http://schemas.microsoft.com/office/powerpoint/2010/main" val="1541813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304800" algn="just" defTabSz="914400" rtl="0" eaLnBrk="1" fontAlgn="auto" latinLnBrk="0" hangingPunct="1">
              <a:lnSpc>
                <a:spcPct val="150000"/>
              </a:lnSpc>
              <a:spcBef>
                <a:spcPts val="0"/>
              </a:spcBef>
              <a:spcAft>
                <a:spcPts val="600"/>
              </a:spcAft>
              <a:buClrTx/>
              <a:buSzTx/>
              <a:buFontTx/>
              <a:buNone/>
              <a:tabLst/>
              <a:defRPr/>
            </a:pPr>
            <a:endParaRPr lang="en-US" altLang="zh-CN" sz="1800" b="0" dirty="0"/>
          </a:p>
        </p:txBody>
      </p:sp>
      <p:sp>
        <p:nvSpPr>
          <p:cNvPr id="4" name="灯片编号占位符 3"/>
          <p:cNvSpPr>
            <a:spLocks noGrp="1"/>
          </p:cNvSpPr>
          <p:nvPr>
            <p:ph type="sldNum" sz="quarter" idx="5"/>
          </p:nvPr>
        </p:nvSpPr>
        <p:spPr/>
        <p:txBody>
          <a:bodyPr/>
          <a:lstStyle/>
          <a:p>
            <a:fld id="{2C95E1F5-6D79-4524-8179-9BD1CE48E548}" type="slidenum">
              <a:rPr lang="zh-CN" altLang="en-US" smtClean="0"/>
              <a:t>6</a:t>
            </a:fld>
            <a:endParaRPr lang="zh-CN" altLang="en-US"/>
          </a:p>
        </p:txBody>
      </p:sp>
    </p:spTree>
    <p:extLst>
      <p:ext uri="{BB962C8B-B14F-4D97-AF65-F5344CB8AC3E}">
        <p14:creationId xmlns:p14="http://schemas.microsoft.com/office/powerpoint/2010/main" val="1065501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304800" algn="just" defTabSz="914400" rtl="0" eaLnBrk="1" fontAlgn="auto" latinLnBrk="0" hangingPunct="1">
              <a:lnSpc>
                <a:spcPct val="150000"/>
              </a:lnSpc>
              <a:spcBef>
                <a:spcPts val="0"/>
              </a:spcBef>
              <a:spcAft>
                <a:spcPts val="600"/>
              </a:spcAft>
              <a:buClrTx/>
              <a:buSzTx/>
              <a:buFontTx/>
              <a:buNone/>
              <a:tabLst/>
              <a:defRPr/>
            </a:pPr>
            <a:endParaRPr lang="en-US" altLang="zh-CN" sz="1800" b="0" dirty="0"/>
          </a:p>
        </p:txBody>
      </p:sp>
      <p:sp>
        <p:nvSpPr>
          <p:cNvPr id="4" name="灯片编号占位符 3"/>
          <p:cNvSpPr>
            <a:spLocks noGrp="1"/>
          </p:cNvSpPr>
          <p:nvPr>
            <p:ph type="sldNum" sz="quarter" idx="5"/>
          </p:nvPr>
        </p:nvSpPr>
        <p:spPr/>
        <p:txBody>
          <a:bodyPr/>
          <a:lstStyle/>
          <a:p>
            <a:fld id="{2C95E1F5-6D79-4524-8179-9BD1CE48E548}" type="slidenum">
              <a:rPr lang="zh-CN" altLang="en-US" smtClean="0"/>
              <a:t>7</a:t>
            </a:fld>
            <a:endParaRPr lang="zh-CN" altLang="en-US"/>
          </a:p>
        </p:txBody>
      </p:sp>
    </p:spTree>
    <p:extLst>
      <p:ext uri="{BB962C8B-B14F-4D97-AF65-F5344CB8AC3E}">
        <p14:creationId xmlns:p14="http://schemas.microsoft.com/office/powerpoint/2010/main" val="1387432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304800" algn="just" defTabSz="914400" rtl="0" eaLnBrk="1" fontAlgn="auto" latinLnBrk="0" hangingPunct="1">
              <a:lnSpc>
                <a:spcPct val="150000"/>
              </a:lnSpc>
              <a:spcBef>
                <a:spcPts val="0"/>
              </a:spcBef>
              <a:spcAft>
                <a:spcPts val="600"/>
              </a:spcAft>
              <a:buClrTx/>
              <a:buSzTx/>
              <a:buFontTx/>
              <a:buNone/>
              <a:tabLst/>
              <a:defRPr/>
            </a:pPr>
            <a:endParaRPr lang="en-US" altLang="zh-CN" sz="1800" b="0" dirty="0"/>
          </a:p>
        </p:txBody>
      </p:sp>
      <p:sp>
        <p:nvSpPr>
          <p:cNvPr id="4" name="灯片编号占位符 3"/>
          <p:cNvSpPr>
            <a:spLocks noGrp="1"/>
          </p:cNvSpPr>
          <p:nvPr>
            <p:ph type="sldNum" sz="quarter" idx="5"/>
          </p:nvPr>
        </p:nvSpPr>
        <p:spPr/>
        <p:txBody>
          <a:bodyPr/>
          <a:lstStyle/>
          <a:p>
            <a:fld id="{2C95E1F5-6D79-4524-8179-9BD1CE48E548}" type="slidenum">
              <a:rPr lang="zh-CN" altLang="en-US" smtClean="0"/>
              <a:t>8</a:t>
            </a:fld>
            <a:endParaRPr lang="zh-CN" altLang="en-US"/>
          </a:p>
        </p:txBody>
      </p:sp>
    </p:spTree>
    <p:extLst>
      <p:ext uri="{BB962C8B-B14F-4D97-AF65-F5344CB8AC3E}">
        <p14:creationId xmlns:p14="http://schemas.microsoft.com/office/powerpoint/2010/main" val="1083703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304800" algn="just" defTabSz="914400" rtl="0" eaLnBrk="1" fontAlgn="auto" latinLnBrk="0" hangingPunct="1">
              <a:lnSpc>
                <a:spcPct val="150000"/>
              </a:lnSpc>
              <a:spcBef>
                <a:spcPts val="0"/>
              </a:spcBef>
              <a:spcAft>
                <a:spcPts val="600"/>
              </a:spcAft>
              <a:buClrTx/>
              <a:buSzTx/>
              <a:buFontTx/>
              <a:buNone/>
              <a:tabLst/>
              <a:defRPr/>
            </a:pPr>
            <a:endParaRPr lang="en-US" altLang="zh-CN" sz="1800" b="0" dirty="0"/>
          </a:p>
        </p:txBody>
      </p:sp>
      <p:sp>
        <p:nvSpPr>
          <p:cNvPr id="4" name="灯片编号占位符 3"/>
          <p:cNvSpPr>
            <a:spLocks noGrp="1"/>
          </p:cNvSpPr>
          <p:nvPr>
            <p:ph type="sldNum" sz="quarter" idx="5"/>
          </p:nvPr>
        </p:nvSpPr>
        <p:spPr/>
        <p:txBody>
          <a:bodyPr/>
          <a:lstStyle/>
          <a:p>
            <a:fld id="{2C95E1F5-6D79-4524-8179-9BD1CE48E548}" type="slidenum">
              <a:rPr lang="zh-CN" altLang="en-US" smtClean="0"/>
              <a:t>9</a:t>
            </a:fld>
            <a:endParaRPr lang="zh-CN" altLang="en-US"/>
          </a:p>
        </p:txBody>
      </p:sp>
    </p:spTree>
    <p:extLst>
      <p:ext uri="{BB962C8B-B14F-4D97-AF65-F5344CB8AC3E}">
        <p14:creationId xmlns:p14="http://schemas.microsoft.com/office/powerpoint/2010/main" val="2432678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2562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3979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引言">
    <p:spTree>
      <p:nvGrpSpPr>
        <p:cNvPr id="1" name=""/>
        <p:cNvGrpSpPr/>
        <p:nvPr/>
      </p:nvGrpSpPr>
      <p:grpSpPr>
        <a:xfrm>
          <a:off x="0" y="0"/>
          <a:ext cx="0" cy="0"/>
          <a:chOff x="0" y="0"/>
          <a:chExt cx="0" cy="0"/>
        </a:xfrm>
      </p:grpSpPr>
      <p:sp>
        <p:nvSpPr>
          <p:cNvPr id="12" name="标题 5">
            <a:extLst>
              <a:ext uri="{FF2B5EF4-FFF2-40B4-BE49-F238E27FC236}">
                <a16:creationId xmlns:a16="http://schemas.microsoft.com/office/drawing/2014/main" id="{C53A315A-2B6F-4210-9BF1-E2BFEA7CBB72}"/>
              </a:ext>
            </a:extLst>
          </p:cNvPr>
          <p:cNvSpPr>
            <a:spLocks noGrp="1"/>
          </p:cNvSpPr>
          <p:nvPr>
            <p:ph type="title"/>
          </p:nvPr>
        </p:nvSpPr>
        <p:spPr>
          <a:xfrm>
            <a:off x="838200" y="487045"/>
            <a:ext cx="11239500" cy="701675"/>
          </a:xfrm>
          <a:prstGeom prst="rect">
            <a:avLst/>
          </a:prstGeom>
        </p:spPr>
        <p:txBody>
          <a:bodyPr/>
          <a:lstStyle>
            <a:lvl1pPr>
              <a:defRPr sz="3200" b="1">
                <a:solidFill>
                  <a:srgbClr val="2F5597"/>
                </a:solidFill>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2" name="灯片编号占位符 1">
            <a:extLst>
              <a:ext uri="{FF2B5EF4-FFF2-40B4-BE49-F238E27FC236}">
                <a16:creationId xmlns:a16="http://schemas.microsoft.com/office/drawing/2014/main" id="{ADE18430-A1A4-4723-B0D6-3B0D80977B48}"/>
              </a:ext>
            </a:extLst>
          </p:cNvPr>
          <p:cNvSpPr>
            <a:spLocks noGrp="1"/>
          </p:cNvSpPr>
          <p:nvPr>
            <p:ph type="sldNum" sz="quarter" idx="10"/>
          </p:nvPr>
        </p:nvSpPr>
        <p:spPr/>
        <p:txBody>
          <a:bodyPr/>
          <a:lstStyle/>
          <a:p>
            <a:fld id="{9F26C4DD-4A95-4F81-AFEF-BB17C8CA0BCE}" type="slidenum">
              <a:rPr lang="zh-CN" altLang="en-US" smtClean="0"/>
              <a:pPr/>
              <a:t>‹#›</a:t>
            </a:fld>
            <a:endParaRPr lang="zh-CN" altLang="en-US" dirty="0"/>
          </a:p>
        </p:txBody>
      </p:sp>
    </p:spTree>
    <p:extLst>
      <p:ext uri="{BB962C8B-B14F-4D97-AF65-F5344CB8AC3E}">
        <p14:creationId xmlns:p14="http://schemas.microsoft.com/office/powerpoint/2010/main" val="2229306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数据的来源、预处理与图像标注">
    <p:spTree>
      <p:nvGrpSpPr>
        <p:cNvPr id="1" name=""/>
        <p:cNvGrpSpPr/>
        <p:nvPr/>
      </p:nvGrpSpPr>
      <p:grpSpPr>
        <a:xfrm>
          <a:off x="0" y="0"/>
          <a:ext cx="0" cy="0"/>
          <a:chOff x="0" y="0"/>
          <a:chExt cx="0" cy="0"/>
        </a:xfrm>
      </p:grpSpPr>
      <p:sp>
        <p:nvSpPr>
          <p:cNvPr id="4" name="标题 5">
            <a:extLst>
              <a:ext uri="{FF2B5EF4-FFF2-40B4-BE49-F238E27FC236}">
                <a16:creationId xmlns:a16="http://schemas.microsoft.com/office/drawing/2014/main" id="{5A2D1F37-66D2-4B63-B00B-E3D319A9A997}"/>
              </a:ext>
            </a:extLst>
          </p:cNvPr>
          <p:cNvSpPr>
            <a:spLocks noGrp="1"/>
          </p:cNvSpPr>
          <p:nvPr>
            <p:ph type="title"/>
          </p:nvPr>
        </p:nvSpPr>
        <p:spPr>
          <a:xfrm>
            <a:off x="838200" y="487045"/>
            <a:ext cx="11239500" cy="701675"/>
          </a:xfrm>
          <a:prstGeom prst="rect">
            <a:avLst/>
          </a:prstGeom>
        </p:spPr>
        <p:txBody>
          <a:bodyPr/>
          <a:lstStyle>
            <a:lvl1pPr>
              <a:defRPr sz="3200" b="1">
                <a:solidFill>
                  <a:srgbClr val="2F5597"/>
                </a:solidFill>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2" name="灯片编号占位符 1">
            <a:extLst>
              <a:ext uri="{FF2B5EF4-FFF2-40B4-BE49-F238E27FC236}">
                <a16:creationId xmlns:a16="http://schemas.microsoft.com/office/drawing/2014/main" id="{70D65FBC-93D9-41FB-9ADD-F6748E6CB0F1}"/>
              </a:ext>
            </a:extLst>
          </p:cNvPr>
          <p:cNvSpPr>
            <a:spLocks noGrp="1"/>
          </p:cNvSpPr>
          <p:nvPr>
            <p:ph type="sldNum" sz="quarter" idx="10"/>
          </p:nvPr>
        </p:nvSpPr>
        <p:spPr/>
        <p:txBody>
          <a:bodyPr/>
          <a:lstStyle/>
          <a:p>
            <a:fld id="{9F26C4DD-4A95-4F81-AFEF-BB17C8CA0BCE}" type="slidenum">
              <a:rPr lang="zh-CN" altLang="en-US" smtClean="0"/>
              <a:pPr/>
              <a:t>‹#›</a:t>
            </a:fld>
            <a:endParaRPr lang="zh-CN" altLang="en-US" dirty="0"/>
          </a:p>
        </p:txBody>
      </p:sp>
    </p:spTree>
    <p:extLst>
      <p:ext uri="{BB962C8B-B14F-4D97-AF65-F5344CB8AC3E}">
        <p14:creationId xmlns:p14="http://schemas.microsoft.com/office/powerpoint/2010/main" val="2876955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脑血管分割方法">
    <p:spTree>
      <p:nvGrpSpPr>
        <p:cNvPr id="1" name=""/>
        <p:cNvGrpSpPr/>
        <p:nvPr/>
      </p:nvGrpSpPr>
      <p:grpSpPr>
        <a:xfrm>
          <a:off x="0" y="0"/>
          <a:ext cx="0" cy="0"/>
          <a:chOff x="0" y="0"/>
          <a:chExt cx="0" cy="0"/>
        </a:xfrm>
      </p:grpSpPr>
      <p:sp>
        <p:nvSpPr>
          <p:cNvPr id="4" name="标题 5">
            <a:extLst>
              <a:ext uri="{FF2B5EF4-FFF2-40B4-BE49-F238E27FC236}">
                <a16:creationId xmlns:a16="http://schemas.microsoft.com/office/drawing/2014/main" id="{5A2D1F37-66D2-4B63-B00B-E3D319A9A997}"/>
              </a:ext>
            </a:extLst>
          </p:cNvPr>
          <p:cNvSpPr>
            <a:spLocks noGrp="1"/>
          </p:cNvSpPr>
          <p:nvPr>
            <p:ph type="title"/>
          </p:nvPr>
        </p:nvSpPr>
        <p:spPr>
          <a:xfrm>
            <a:off x="838200" y="487045"/>
            <a:ext cx="11239500" cy="701675"/>
          </a:xfrm>
          <a:prstGeom prst="rect">
            <a:avLst/>
          </a:prstGeom>
        </p:spPr>
        <p:txBody>
          <a:bodyPr/>
          <a:lstStyle>
            <a:lvl1pPr>
              <a:defRPr sz="3200" b="1">
                <a:solidFill>
                  <a:srgbClr val="2F5597"/>
                </a:solidFill>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2" name="灯片编号占位符 1">
            <a:extLst>
              <a:ext uri="{FF2B5EF4-FFF2-40B4-BE49-F238E27FC236}">
                <a16:creationId xmlns:a16="http://schemas.microsoft.com/office/drawing/2014/main" id="{CDAC1277-803A-4D42-8D16-BA425F2BC970}"/>
              </a:ext>
            </a:extLst>
          </p:cNvPr>
          <p:cNvSpPr>
            <a:spLocks noGrp="1"/>
          </p:cNvSpPr>
          <p:nvPr>
            <p:ph type="sldNum" sz="quarter" idx="10"/>
          </p:nvPr>
        </p:nvSpPr>
        <p:spPr/>
        <p:txBody>
          <a:bodyPr/>
          <a:lstStyle/>
          <a:p>
            <a:fld id="{9F26C4DD-4A95-4F81-AFEF-BB17C8CA0BCE}" type="slidenum">
              <a:rPr lang="zh-CN" altLang="en-US" smtClean="0"/>
              <a:pPr/>
              <a:t>‹#›</a:t>
            </a:fld>
            <a:endParaRPr lang="zh-CN" altLang="en-US" dirty="0"/>
          </a:p>
        </p:txBody>
      </p:sp>
    </p:spTree>
    <p:extLst>
      <p:ext uri="{BB962C8B-B14F-4D97-AF65-F5344CB8AC3E}">
        <p14:creationId xmlns:p14="http://schemas.microsoft.com/office/powerpoint/2010/main" val="524008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零样本分割">
    <p:spTree>
      <p:nvGrpSpPr>
        <p:cNvPr id="1" name=""/>
        <p:cNvGrpSpPr/>
        <p:nvPr/>
      </p:nvGrpSpPr>
      <p:grpSpPr>
        <a:xfrm>
          <a:off x="0" y="0"/>
          <a:ext cx="0" cy="0"/>
          <a:chOff x="0" y="0"/>
          <a:chExt cx="0" cy="0"/>
        </a:xfrm>
      </p:grpSpPr>
      <p:sp>
        <p:nvSpPr>
          <p:cNvPr id="4" name="标题 5">
            <a:extLst>
              <a:ext uri="{FF2B5EF4-FFF2-40B4-BE49-F238E27FC236}">
                <a16:creationId xmlns:a16="http://schemas.microsoft.com/office/drawing/2014/main" id="{5A2D1F37-66D2-4B63-B00B-E3D319A9A997}"/>
              </a:ext>
            </a:extLst>
          </p:cNvPr>
          <p:cNvSpPr>
            <a:spLocks noGrp="1"/>
          </p:cNvSpPr>
          <p:nvPr>
            <p:ph type="title"/>
          </p:nvPr>
        </p:nvSpPr>
        <p:spPr>
          <a:xfrm>
            <a:off x="838200" y="487045"/>
            <a:ext cx="11239500" cy="701675"/>
          </a:xfrm>
          <a:prstGeom prst="rect">
            <a:avLst/>
          </a:prstGeom>
        </p:spPr>
        <p:txBody>
          <a:bodyPr/>
          <a:lstStyle>
            <a:lvl1pPr>
              <a:defRPr sz="3200" b="1">
                <a:solidFill>
                  <a:srgbClr val="2F5597"/>
                </a:solidFill>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2" name="灯片编号占位符 1">
            <a:extLst>
              <a:ext uri="{FF2B5EF4-FFF2-40B4-BE49-F238E27FC236}">
                <a16:creationId xmlns:a16="http://schemas.microsoft.com/office/drawing/2014/main" id="{983A6583-03DE-445D-9E7F-F85FA747D75A}"/>
              </a:ext>
            </a:extLst>
          </p:cNvPr>
          <p:cNvSpPr>
            <a:spLocks noGrp="1"/>
          </p:cNvSpPr>
          <p:nvPr>
            <p:ph type="sldNum" sz="quarter" idx="10"/>
          </p:nvPr>
        </p:nvSpPr>
        <p:spPr/>
        <p:txBody>
          <a:bodyPr/>
          <a:lstStyle/>
          <a:p>
            <a:fld id="{9F26C4DD-4A95-4F81-AFEF-BB17C8CA0BCE}" type="slidenum">
              <a:rPr lang="zh-CN" altLang="en-US" smtClean="0"/>
              <a:pPr/>
              <a:t>‹#›</a:t>
            </a:fld>
            <a:endParaRPr lang="zh-CN" altLang="en-US" dirty="0"/>
          </a:p>
        </p:txBody>
      </p:sp>
    </p:spTree>
    <p:extLst>
      <p:ext uri="{BB962C8B-B14F-4D97-AF65-F5344CB8AC3E}">
        <p14:creationId xmlns:p14="http://schemas.microsoft.com/office/powerpoint/2010/main" val="2454054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全脑血管分割和分析">
    <p:spTree>
      <p:nvGrpSpPr>
        <p:cNvPr id="1" name=""/>
        <p:cNvGrpSpPr/>
        <p:nvPr/>
      </p:nvGrpSpPr>
      <p:grpSpPr>
        <a:xfrm>
          <a:off x="0" y="0"/>
          <a:ext cx="0" cy="0"/>
          <a:chOff x="0" y="0"/>
          <a:chExt cx="0" cy="0"/>
        </a:xfrm>
      </p:grpSpPr>
      <p:sp>
        <p:nvSpPr>
          <p:cNvPr id="4" name="标题 5">
            <a:extLst>
              <a:ext uri="{FF2B5EF4-FFF2-40B4-BE49-F238E27FC236}">
                <a16:creationId xmlns:a16="http://schemas.microsoft.com/office/drawing/2014/main" id="{28290DB9-E5F4-4A6C-9831-AFC769B1CF21}"/>
              </a:ext>
            </a:extLst>
          </p:cNvPr>
          <p:cNvSpPr>
            <a:spLocks noGrp="1"/>
          </p:cNvSpPr>
          <p:nvPr>
            <p:ph type="title"/>
          </p:nvPr>
        </p:nvSpPr>
        <p:spPr>
          <a:xfrm>
            <a:off x="838200" y="487045"/>
            <a:ext cx="11239500" cy="701675"/>
          </a:xfrm>
          <a:prstGeom prst="rect">
            <a:avLst/>
          </a:prstGeom>
        </p:spPr>
        <p:txBody>
          <a:bodyPr/>
          <a:lstStyle>
            <a:lvl1pPr>
              <a:defRPr sz="3200" b="1">
                <a:solidFill>
                  <a:srgbClr val="2F5597"/>
                </a:solidFill>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2" name="灯片编号占位符 1">
            <a:extLst>
              <a:ext uri="{FF2B5EF4-FFF2-40B4-BE49-F238E27FC236}">
                <a16:creationId xmlns:a16="http://schemas.microsoft.com/office/drawing/2014/main" id="{CD9319F2-30C8-4927-869B-9896A31995D9}"/>
              </a:ext>
            </a:extLst>
          </p:cNvPr>
          <p:cNvSpPr>
            <a:spLocks noGrp="1"/>
          </p:cNvSpPr>
          <p:nvPr>
            <p:ph type="sldNum" sz="quarter" idx="10"/>
          </p:nvPr>
        </p:nvSpPr>
        <p:spPr/>
        <p:txBody>
          <a:bodyPr/>
          <a:lstStyle/>
          <a:p>
            <a:fld id="{9F26C4DD-4A95-4F81-AFEF-BB17C8CA0BCE}" type="slidenum">
              <a:rPr lang="zh-CN" altLang="en-US" smtClean="0"/>
              <a:pPr/>
              <a:t>‹#›</a:t>
            </a:fld>
            <a:endParaRPr lang="zh-CN" altLang="en-US" dirty="0"/>
          </a:p>
        </p:txBody>
      </p:sp>
    </p:spTree>
    <p:extLst>
      <p:ext uri="{BB962C8B-B14F-4D97-AF65-F5344CB8AC3E}">
        <p14:creationId xmlns:p14="http://schemas.microsoft.com/office/powerpoint/2010/main" val="809794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总结">
    <p:spTree>
      <p:nvGrpSpPr>
        <p:cNvPr id="1" name=""/>
        <p:cNvGrpSpPr/>
        <p:nvPr/>
      </p:nvGrpSpPr>
      <p:grpSpPr>
        <a:xfrm>
          <a:off x="0" y="0"/>
          <a:ext cx="0" cy="0"/>
          <a:chOff x="0" y="0"/>
          <a:chExt cx="0" cy="0"/>
        </a:xfrm>
      </p:grpSpPr>
      <p:sp>
        <p:nvSpPr>
          <p:cNvPr id="4" name="标题 5">
            <a:extLst>
              <a:ext uri="{FF2B5EF4-FFF2-40B4-BE49-F238E27FC236}">
                <a16:creationId xmlns:a16="http://schemas.microsoft.com/office/drawing/2014/main" id="{E63B8C71-2CD9-4711-B597-611EF6E6602D}"/>
              </a:ext>
            </a:extLst>
          </p:cNvPr>
          <p:cNvSpPr>
            <a:spLocks noGrp="1"/>
          </p:cNvSpPr>
          <p:nvPr>
            <p:ph type="title"/>
          </p:nvPr>
        </p:nvSpPr>
        <p:spPr>
          <a:xfrm>
            <a:off x="838200" y="487045"/>
            <a:ext cx="11239500" cy="701675"/>
          </a:xfrm>
          <a:prstGeom prst="rect">
            <a:avLst/>
          </a:prstGeom>
        </p:spPr>
        <p:txBody>
          <a:bodyPr/>
          <a:lstStyle>
            <a:lvl1pPr>
              <a:defRPr sz="3200" b="1">
                <a:solidFill>
                  <a:srgbClr val="2F5597"/>
                </a:solidFill>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2" name="灯片编号占位符 1">
            <a:extLst>
              <a:ext uri="{FF2B5EF4-FFF2-40B4-BE49-F238E27FC236}">
                <a16:creationId xmlns:a16="http://schemas.microsoft.com/office/drawing/2014/main" id="{B56C1039-AA03-422E-BEF2-3FD79AB70CCE}"/>
              </a:ext>
            </a:extLst>
          </p:cNvPr>
          <p:cNvSpPr>
            <a:spLocks noGrp="1"/>
          </p:cNvSpPr>
          <p:nvPr>
            <p:ph type="sldNum" sz="quarter" idx="10"/>
          </p:nvPr>
        </p:nvSpPr>
        <p:spPr/>
        <p:txBody>
          <a:bodyPr/>
          <a:lstStyle/>
          <a:p>
            <a:fld id="{9F26C4DD-4A95-4F81-AFEF-BB17C8CA0BCE}" type="slidenum">
              <a:rPr lang="zh-CN" altLang="en-US" smtClean="0"/>
              <a:pPr/>
              <a:t>‹#›</a:t>
            </a:fld>
            <a:endParaRPr lang="zh-CN" altLang="en-US" dirty="0"/>
          </a:p>
        </p:txBody>
      </p:sp>
    </p:spTree>
    <p:extLst>
      <p:ext uri="{BB962C8B-B14F-4D97-AF65-F5344CB8AC3E}">
        <p14:creationId xmlns:p14="http://schemas.microsoft.com/office/powerpoint/2010/main" val="2881440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F3F51CB5-C340-429A-A9D4-2E26A182E17A}"/>
              </a:ext>
            </a:extLst>
          </p:cNvPr>
          <p:cNvSpPr>
            <a:spLocks noGrp="1"/>
          </p:cNvSpPr>
          <p:nvPr>
            <p:ph type="sldNum" sz="quarter" idx="4"/>
          </p:nvPr>
        </p:nvSpPr>
        <p:spPr>
          <a:xfrm>
            <a:off x="11763678" y="6519446"/>
            <a:ext cx="428322" cy="338554"/>
          </a:xfrm>
          <a:prstGeom prst="rect">
            <a:avLst/>
          </a:prstGeom>
        </p:spPr>
        <p:txBody>
          <a:bodyPr vert="horz" wrap="none" lIns="91440" tIns="45720" rIns="91440" bIns="45720" rtlCol="0" anchor="ctr">
            <a:spAutoFit/>
          </a:bodyPr>
          <a:lstStyle>
            <a:lvl1pPr algn="r">
              <a:defRPr sz="1600">
                <a:solidFill>
                  <a:schemeClr val="tx1">
                    <a:tint val="75000"/>
                  </a:schemeClr>
                </a:solidFill>
                <a:latin typeface="黑体" panose="02010609060101010101" pitchFamily="49" charset="-122"/>
                <a:ea typeface="黑体" panose="02010609060101010101" pitchFamily="49" charset="-122"/>
              </a:defRPr>
            </a:lvl1pPr>
          </a:lstStyle>
          <a:p>
            <a:fld id="{9F26C4DD-4A95-4F81-AFEF-BB17C8CA0BCE}" type="slidenum">
              <a:rPr lang="zh-CN" altLang="en-US" smtClean="0"/>
              <a:pPr/>
              <a:t>‹#›</a:t>
            </a:fld>
            <a:endParaRPr lang="zh-CN" altLang="en-US" dirty="0"/>
          </a:p>
        </p:txBody>
      </p:sp>
    </p:spTree>
    <p:extLst>
      <p:ext uri="{BB962C8B-B14F-4D97-AF65-F5344CB8AC3E}">
        <p14:creationId xmlns:p14="http://schemas.microsoft.com/office/powerpoint/2010/main" val="4575675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3" r:id="rId4"/>
    <p:sldLayoutId id="2147483660" r:id="rId5"/>
    <p:sldLayoutId id="2147483664" r:id="rId6"/>
    <p:sldLayoutId id="2147483661" r:id="rId7"/>
    <p:sldLayoutId id="2147483662" r:id="rId8"/>
  </p:sldLayoutIdLst>
  <p:hf hdr="0" ftr="0" dt="0"/>
  <p:txStyles>
    <p:titleStyle>
      <a:lvl1pPr algn="l" defTabSz="914400" rtl="0" eaLnBrk="1" latinLnBrk="0" hangingPunct="1">
        <a:lnSpc>
          <a:spcPct val="90000"/>
        </a:lnSpc>
        <a:spcBef>
          <a:spcPct val="0"/>
        </a:spcBef>
        <a:buNone/>
        <a:defRPr sz="3600" kern="1200" baseline="0">
          <a:solidFill>
            <a:srgbClr val="7F6000"/>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10.xml"/><Relationship Id="rId5" Type="http://schemas.openxmlformats.org/officeDocument/2006/relationships/image" Target="../media/image7.jpe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5.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6.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CA2EA2-663D-4EBA-8BCB-10DAB0EBEBAB}"/>
              </a:ext>
            </a:extLst>
          </p:cNvPr>
          <p:cNvSpPr>
            <a:spLocks noGrp="1"/>
          </p:cNvSpPr>
          <p:nvPr>
            <p:ph type="ctrTitle" idx="4294967295"/>
          </p:nvPr>
        </p:nvSpPr>
        <p:spPr>
          <a:xfrm>
            <a:off x="106326" y="1776267"/>
            <a:ext cx="11979349" cy="1147298"/>
          </a:xfrm>
          <a:prstGeom prst="rect">
            <a:avLst/>
          </a:prstGeom>
        </p:spPr>
        <p:txBody>
          <a:bodyPr>
            <a:normAutofit/>
          </a:bodyPr>
          <a:lstStyle/>
          <a:p>
            <a:pPr algn="ctr">
              <a:lnSpc>
                <a:spcPct val="150000"/>
              </a:lnSpc>
            </a:pPr>
            <a:r>
              <a:rPr lang="zh-CN" altLang="en-US" sz="4000" dirty="0">
                <a:solidFill>
                  <a:srgbClr val="2C3E50"/>
                </a:solidFill>
                <a:latin typeface="黑体" panose="02010609060101010101" pitchFamily="49" charset="-122"/>
                <a:ea typeface="黑体" panose="02010609060101010101" pitchFamily="49" charset="-122"/>
              </a:rPr>
              <a:t>丝之歌观光之旅插件立项书</a:t>
            </a:r>
          </a:p>
        </p:txBody>
      </p:sp>
      <p:sp>
        <p:nvSpPr>
          <p:cNvPr id="13" name="标题 1">
            <a:extLst>
              <a:ext uri="{FF2B5EF4-FFF2-40B4-BE49-F238E27FC236}">
                <a16:creationId xmlns:a16="http://schemas.microsoft.com/office/drawing/2014/main" id="{A03BC6B1-05CA-481F-A363-08EBEE64FB30}"/>
              </a:ext>
            </a:extLst>
          </p:cNvPr>
          <p:cNvSpPr txBox="1">
            <a:spLocks/>
          </p:cNvSpPr>
          <p:nvPr/>
        </p:nvSpPr>
        <p:spPr>
          <a:xfrm>
            <a:off x="106326" y="3154588"/>
            <a:ext cx="11979349" cy="1147298"/>
          </a:xfrm>
          <a:prstGeom prst="rect">
            <a:avLst/>
          </a:prstGeom>
        </p:spPr>
        <p:txBody>
          <a:bodyPr>
            <a:normAutofit/>
          </a:bodyPr>
          <a:lstStyle>
            <a:lvl1pPr algn="l" defTabSz="914400" rtl="0" eaLnBrk="1" latinLnBrk="0" hangingPunct="1">
              <a:lnSpc>
                <a:spcPct val="90000"/>
              </a:lnSpc>
              <a:spcBef>
                <a:spcPct val="0"/>
              </a:spcBef>
              <a:buNone/>
              <a:defRPr sz="3600" kern="1200" baseline="0">
                <a:solidFill>
                  <a:srgbClr val="7F6000"/>
                </a:solidFill>
                <a:latin typeface="+mj-lt"/>
                <a:ea typeface="+mj-ea"/>
                <a:cs typeface="+mj-cs"/>
              </a:defRPr>
            </a:lvl1pPr>
          </a:lstStyle>
          <a:p>
            <a:pPr algn="ctr">
              <a:lnSpc>
                <a:spcPct val="150000"/>
              </a:lnSpc>
            </a:pPr>
            <a:r>
              <a:rPr lang="zh-CN" altLang="en-US" sz="2800" dirty="0">
                <a:solidFill>
                  <a:schemeClr val="tx1"/>
                </a:solidFill>
                <a:latin typeface="黑体" panose="02010609060101010101" pitchFamily="49" charset="-122"/>
                <a:ea typeface="黑体" panose="02010609060101010101" pitchFamily="49" charset="-122"/>
              </a:rPr>
              <a:t>汇报人：陈冠斌</a:t>
            </a:r>
          </a:p>
        </p:txBody>
      </p:sp>
    </p:spTree>
    <p:extLst>
      <p:ext uri="{BB962C8B-B14F-4D97-AF65-F5344CB8AC3E}">
        <p14:creationId xmlns:p14="http://schemas.microsoft.com/office/powerpoint/2010/main" val="1316983054"/>
      </p:ext>
    </p:extLst>
  </p:cSld>
  <p:clrMapOvr>
    <a:masterClrMapping/>
  </p:clrMapOvr>
  <mc:AlternateContent xmlns:mc="http://schemas.openxmlformats.org/markup-compatibility/2006" xmlns:p14="http://schemas.microsoft.com/office/powerpoint/2010/main">
    <mc:Choice Requires="p14">
      <p:transition spd="slow" p14:dur="2000" advTm="3664"/>
    </mc:Choice>
    <mc:Fallback xmlns="">
      <p:transition spd="slow" advTm="366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843A9AB4-9825-489B-94E7-638F14AC9970}"/>
              </a:ext>
            </a:extLst>
          </p:cNvPr>
          <p:cNvSpPr>
            <a:spLocks noGrp="1"/>
          </p:cNvSpPr>
          <p:nvPr>
            <p:ph type="title"/>
          </p:nvPr>
        </p:nvSpPr>
        <p:spPr/>
        <p:txBody>
          <a:bodyPr/>
          <a:lstStyle/>
          <a:p>
            <a:r>
              <a:rPr lang="zh-CN" altLang="en-US" dirty="0">
                <a:solidFill>
                  <a:srgbClr val="2C3E50"/>
                </a:solidFill>
              </a:rPr>
              <a:t>游戏主打</a:t>
            </a:r>
          </a:p>
        </p:txBody>
      </p:sp>
      <p:sp>
        <p:nvSpPr>
          <p:cNvPr id="2" name="灯片编号占位符 1">
            <a:extLst>
              <a:ext uri="{FF2B5EF4-FFF2-40B4-BE49-F238E27FC236}">
                <a16:creationId xmlns:a16="http://schemas.microsoft.com/office/drawing/2014/main" id="{9BF66FD8-5A42-4EFD-8EC2-61BBB94109E8}"/>
              </a:ext>
            </a:extLst>
          </p:cNvPr>
          <p:cNvSpPr>
            <a:spLocks noGrp="1"/>
          </p:cNvSpPr>
          <p:nvPr>
            <p:ph type="sldNum" sz="quarter" idx="10"/>
          </p:nvPr>
        </p:nvSpPr>
        <p:spPr/>
        <p:txBody>
          <a:bodyPr/>
          <a:lstStyle/>
          <a:p>
            <a:fld id="{9F26C4DD-4A95-4F81-AFEF-BB17C8CA0BCE}" type="slidenum">
              <a:rPr lang="zh-CN" altLang="en-US" smtClean="0"/>
              <a:pPr/>
              <a:t>10</a:t>
            </a:fld>
            <a:endParaRPr lang="zh-CN" altLang="en-US" dirty="0"/>
          </a:p>
        </p:txBody>
      </p:sp>
      <p:grpSp>
        <p:nvGrpSpPr>
          <p:cNvPr id="3" name="组合 2">
            <a:extLst>
              <a:ext uri="{FF2B5EF4-FFF2-40B4-BE49-F238E27FC236}">
                <a16:creationId xmlns:a16="http://schemas.microsoft.com/office/drawing/2014/main" id="{1DC3212F-EBE8-4E4E-8414-A95CA263116E}"/>
              </a:ext>
            </a:extLst>
          </p:cNvPr>
          <p:cNvGrpSpPr/>
          <p:nvPr/>
        </p:nvGrpSpPr>
        <p:grpSpPr>
          <a:xfrm>
            <a:off x="2374900" y="2125345"/>
            <a:ext cx="7442200" cy="2885349"/>
            <a:chOff x="431800" y="2125345"/>
            <a:chExt cx="7442200" cy="2885349"/>
          </a:xfrm>
        </p:grpSpPr>
        <p:sp>
          <p:nvSpPr>
            <p:cNvPr id="11" name="矩形: 圆角 10">
              <a:extLst>
                <a:ext uri="{FF2B5EF4-FFF2-40B4-BE49-F238E27FC236}">
                  <a16:creationId xmlns:a16="http://schemas.microsoft.com/office/drawing/2014/main" id="{9565F0CC-9125-4ED8-B9C1-697EC0BB8E9D}"/>
                </a:ext>
              </a:extLst>
            </p:cNvPr>
            <p:cNvSpPr/>
            <p:nvPr/>
          </p:nvSpPr>
          <p:spPr>
            <a:xfrm>
              <a:off x="3333327" y="2125345"/>
              <a:ext cx="1639146" cy="555262"/>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2400" b="1" dirty="0">
                  <a:solidFill>
                    <a:schemeClr val="tx1"/>
                  </a:solidFill>
                  <a:latin typeface="黑体" panose="02010609060101010101" pitchFamily="49" charset="-122"/>
                  <a:ea typeface="黑体" panose="02010609060101010101" pitchFamily="49" charset="-122"/>
                </a:rPr>
                <a:t>免费游玩</a:t>
              </a:r>
              <a:endParaRPr lang="en-US" altLang="zh-CN" sz="2000" b="1" dirty="0">
                <a:solidFill>
                  <a:schemeClr val="tx1"/>
                </a:solidFill>
                <a:latin typeface="Arial" panose="020B0604020202020204" pitchFamily="34" charset="0"/>
                <a:ea typeface="黑体" panose="02010609060101010101" pitchFamily="49" charset="-122"/>
                <a:cs typeface="Arial" panose="020B0604020202020204" pitchFamily="34" charset="0"/>
              </a:endParaRPr>
            </a:p>
          </p:txBody>
        </p:sp>
        <p:sp>
          <p:nvSpPr>
            <p:cNvPr id="12" name="矩形: 圆角 11">
              <a:extLst>
                <a:ext uri="{FF2B5EF4-FFF2-40B4-BE49-F238E27FC236}">
                  <a16:creationId xmlns:a16="http://schemas.microsoft.com/office/drawing/2014/main" id="{728AAA3F-EE3A-452C-ACFF-8710D1FB4E61}"/>
                </a:ext>
              </a:extLst>
            </p:cNvPr>
            <p:cNvSpPr/>
            <p:nvPr/>
          </p:nvSpPr>
          <p:spPr>
            <a:xfrm>
              <a:off x="1152525" y="3267982"/>
              <a:ext cx="6000750" cy="555262"/>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2000" b="1" dirty="0">
                  <a:solidFill>
                    <a:schemeClr val="tx1"/>
                  </a:solidFill>
                  <a:latin typeface="Arial" panose="020B0604020202020204" pitchFamily="34" charset="0"/>
                  <a:ea typeface="黑体" panose="02010609060101010101" pitchFamily="49" charset="-122"/>
                  <a:cs typeface="Arial" panose="020B0604020202020204" pitchFamily="34" charset="0"/>
                </a:rPr>
                <a:t>GitHub</a:t>
              </a:r>
              <a:r>
                <a:rPr lang="zh-CN" altLang="en-US" sz="2000" b="1" dirty="0">
                  <a:solidFill>
                    <a:schemeClr val="tx1"/>
                  </a:solidFill>
                  <a:latin typeface="Arial" panose="020B0604020202020204" pitchFamily="34" charset="0"/>
                  <a:ea typeface="黑体" panose="02010609060101010101" pitchFamily="49" charset="-122"/>
                  <a:cs typeface="Arial" panose="020B0604020202020204" pitchFamily="34" charset="0"/>
                </a:rPr>
                <a:t>代码全部开源，便于不受限制的修改和重用</a:t>
              </a:r>
              <a:endParaRPr lang="en-US" altLang="zh-CN" sz="2000" b="1" dirty="0">
                <a:solidFill>
                  <a:schemeClr val="tx1"/>
                </a:solidFill>
                <a:latin typeface="Arial" panose="020B0604020202020204" pitchFamily="34" charset="0"/>
                <a:ea typeface="黑体" panose="02010609060101010101" pitchFamily="49" charset="-122"/>
                <a:cs typeface="Arial" panose="020B0604020202020204" pitchFamily="34" charset="0"/>
              </a:endParaRPr>
            </a:p>
          </p:txBody>
        </p:sp>
        <p:sp>
          <p:nvSpPr>
            <p:cNvPr id="6" name="矩形: 圆角 5">
              <a:extLst>
                <a:ext uri="{FF2B5EF4-FFF2-40B4-BE49-F238E27FC236}">
                  <a16:creationId xmlns:a16="http://schemas.microsoft.com/office/drawing/2014/main" id="{C70B3231-0C2E-4AB1-B8FD-E24755C5827A}"/>
                </a:ext>
              </a:extLst>
            </p:cNvPr>
            <p:cNvSpPr/>
            <p:nvPr/>
          </p:nvSpPr>
          <p:spPr>
            <a:xfrm>
              <a:off x="431800" y="4455432"/>
              <a:ext cx="7442200" cy="555262"/>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2000" b="1" dirty="0">
                  <a:solidFill>
                    <a:schemeClr val="tx1"/>
                  </a:solidFill>
                  <a:latin typeface="Arial" panose="020B0604020202020204" pitchFamily="34" charset="0"/>
                  <a:ea typeface="黑体" panose="02010609060101010101" pitchFamily="49" charset="-122"/>
                  <a:cs typeface="Arial" panose="020B0604020202020204" pitchFamily="34" charset="0"/>
                </a:rPr>
                <a:t>有什么想法，可以提，主打一个听劝，可以比较快地迭代新版本</a:t>
              </a:r>
              <a:endParaRPr lang="en-US" altLang="zh-CN" sz="2000" b="1" dirty="0">
                <a:solidFill>
                  <a:schemeClr val="tx1"/>
                </a:solidFill>
                <a:latin typeface="Arial" panose="020B0604020202020204" pitchFamily="34" charset="0"/>
                <a:ea typeface="黑体" panose="02010609060101010101" pitchFamily="49" charset="-122"/>
                <a:cs typeface="Arial" panose="020B0604020202020204" pitchFamily="34" charset="0"/>
              </a:endParaRPr>
            </a:p>
          </p:txBody>
        </p:sp>
      </p:grpSp>
    </p:spTree>
    <p:custDataLst>
      <p:tags r:id="rId1"/>
    </p:custDataLst>
    <p:extLst>
      <p:ext uri="{BB962C8B-B14F-4D97-AF65-F5344CB8AC3E}">
        <p14:creationId xmlns:p14="http://schemas.microsoft.com/office/powerpoint/2010/main" val="138241307"/>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843A9AB4-9825-489B-94E7-638F14AC9970}"/>
              </a:ext>
            </a:extLst>
          </p:cNvPr>
          <p:cNvSpPr>
            <a:spLocks noGrp="1"/>
          </p:cNvSpPr>
          <p:nvPr>
            <p:ph type="title"/>
          </p:nvPr>
        </p:nvSpPr>
        <p:spPr/>
        <p:txBody>
          <a:bodyPr/>
          <a:lstStyle/>
          <a:p>
            <a:r>
              <a:rPr lang="zh-CN" altLang="en-US" dirty="0">
                <a:solidFill>
                  <a:srgbClr val="2C3E50"/>
                </a:solidFill>
              </a:rPr>
              <a:t>花费预估</a:t>
            </a:r>
          </a:p>
        </p:txBody>
      </p:sp>
      <p:sp>
        <p:nvSpPr>
          <p:cNvPr id="2" name="灯片编号占位符 1">
            <a:extLst>
              <a:ext uri="{FF2B5EF4-FFF2-40B4-BE49-F238E27FC236}">
                <a16:creationId xmlns:a16="http://schemas.microsoft.com/office/drawing/2014/main" id="{9BF66FD8-5A42-4EFD-8EC2-61BBB94109E8}"/>
              </a:ext>
            </a:extLst>
          </p:cNvPr>
          <p:cNvSpPr>
            <a:spLocks noGrp="1"/>
          </p:cNvSpPr>
          <p:nvPr>
            <p:ph type="sldNum" sz="quarter" idx="10"/>
          </p:nvPr>
        </p:nvSpPr>
        <p:spPr/>
        <p:txBody>
          <a:bodyPr/>
          <a:lstStyle/>
          <a:p>
            <a:fld id="{9F26C4DD-4A95-4F81-AFEF-BB17C8CA0BCE}" type="slidenum">
              <a:rPr lang="zh-CN" altLang="en-US" smtClean="0"/>
              <a:pPr/>
              <a:t>11</a:t>
            </a:fld>
            <a:endParaRPr lang="zh-CN" altLang="en-US" dirty="0"/>
          </a:p>
        </p:txBody>
      </p:sp>
      <p:pic>
        <p:nvPicPr>
          <p:cNvPr id="9" name="图片 8">
            <a:extLst>
              <a:ext uri="{FF2B5EF4-FFF2-40B4-BE49-F238E27FC236}">
                <a16:creationId xmlns:a16="http://schemas.microsoft.com/office/drawing/2014/main" id="{53C34CB5-14D4-4C13-ACBC-AE7B817044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4705" y="3994150"/>
            <a:ext cx="2472490" cy="2472490"/>
          </a:xfrm>
          <a:prstGeom prst="rect">
            <a:avLst/>
          </a:prstGeom>
        </p:spPr>
      </p:pic>
      <p:pic>
        <p:nvPicPr>
          <p:cNvPr id="1026" name="Picture 2">
            <a:extLst>
              <a:ext uri="{FF2B5EF4-FFF2-40B4-BE49-F238E27FC236}">
                <a16:creationId xmlns:a16="http://schemas.microsoft.com/office/drawing/2014/main" id="{D2D9D64B-4E14-4355-AA44-BA248A1013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04705" y="956509"/>
            <a:ext cx="2472491" cy="247249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表格 11">
            <a:extLst>
              <a:ext uri="{FF2B5EF4-FFF2-40B4-BE49-F238E27FC236}">
                <a16:creationId xmlns:a16="http://schemas.microsoft.com/office/drawing/2014/main" id="{6A35DD0F-ED9A-4D2A-B743-87191CE95A7F}"/>
              </a:ext>
            </a:extLst>
          </p:cNvPr>
          <p:cNvGraphicFramePr>
            <a:graphicFrameLocks noGrp="1"/>
          </p:cNvGraphicFramePr>
          <p:nvPr/>
        </p:nvGraphicFramePr>
        <p:xfrm>
          <a:off x="457200" y="2068593"/>
          <a:ext cx="8274050" cy="2917585"/>
        </p:xfrm>
        <a:graphic>
          <a:graphicData uri="http://schemas.openxmlformats.org/drawingml/2006/table">
            <a:tbl>
              <a:tblPr/>
              <a:tblGrid>
                <a:gridCol w="1917700">
                  <a:extLst>
                    <a:ext uri="{9D8B030D-6E8A-4147-A177-3AD203B41FA5}">
                      <a16:colId xmlns:a16="http://schemas.microsoft.com/office/drawing/2014/main" val="3440434865"/>
                    </a:ext>
                  </a:extLst>
                </a:gridCol>
                <a:gridCol w="4605866">
                  <a:extLst>
                    <a:ext uri="{9D8B030D-6E8A-4147-A177-3AD203B41FA5}">
                      <a16:colId xmlns:a16="http://schemas.microsoft.com/office/drawing/2014/main" val="1993973340"/>
                    </a:ext>
                  </a:extLst>
                </a:gridCol>
                <a:gridCol w="1750484">
                  <a:extLst>
                    <a:ext uri="{9D8B030D-6E8A-4147-A177-3AD203B41FA5}">
                      <a16:colId xmlns:a16="http://schemas.microsoft.com/office/drawing/2014/main" val="646975003"/>
                    </a:ext>
                  </a:extLst>
                </a:gridCol>
              </a:tblGrid>
              <a:tr h="453469">
                <a:tc>
                  <a:txBody>
                    <a:bodyPr/>
                    <a:lstStyle/>
                    <a:p>
                      <a:pPr rtl="0"/>
                      <a:r>
                        <a:rPr lang="zh-CN" altLang="en-US" b="0" baseline="0">
                          <a:solidFill>
                            <a:srgbClr val="1B1C1D"/>
                          </a:solidFill>
                          <a:effectLst/>
                          <a:latin typeface="Arial" panose="020B0604020202020204" pitchFamily="34" charset="0"/>
                          <a:ea typeface="黑体" panose="02010609060101010101" pitchFamily="49" charset="-122"/>
                        </a:rPr>
                        <a:t>项目</a:t>
                      </a:r>
                    </a:p>
                  </a:txBody>
                  <a:tcPr marL="76200" marR="76200" marT="50800" marB="508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zh-CN" altLang="en-US" b="0" baseline="0" dirty="0">
                          <a:solidFill>
                            <a:srgbClr val="1B1C1D"/>
                          </a:solidFill>
                          <a:effectLst/>
                          <a:latin typeface="Arial" panose="020B0604020202020204" pitchFamily="34" charset="0"/>
                          <a:ea typeface="黑体" panose="02010609060101010101" pitchFamily="49" charset="-122"/>
                        </a:rPr>
                        <a:t>描述</a:t>
                      </a:r>
                    </a:p>
                  </a:txBody>
                  <a:tcPr marL="76200" marR="76200" marT="50800" marB="508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zh-CN" altLang="en-US" b="0" baseline="0" dirty="0">
                          <a:solidFill>
                            <a:srgbClr val="1B1C1D"/>
                          </a:solidFill>
                          <a:effectLst/>
                          <a:latin typeface="Arial" panose="020B0604020202020204" pitchFamily="34" charset="0"/>
                          <a:ea typeface="黑体" panose="02010609060101010101" pitchFamily="49" charset="-122"/>
                        </a:rPr>
                        <a:t>金额</a:t>
                      </a:r>
                      <a:r>
                        <a:rPr lang="en-US" altLang="zh-CN" b="0" baseline="0" dirty="0">
                          <a:solidFill>
                            <a:srgbClr val="1B1C1D"/>
                          </a:solidFill>
                          <a:effectLst/>
                          <a:latin typeface="Arial" panose="020B0604020202020204" pitchFamily="34" charset="0"/>
                          <a:ea typeface="黑体" panose="02010609060101010101" pitchFamily="49" charset="-122"/>
                        </a:rPr>
                        <a:t>/</a:t>
                      </a:r>
                      <a:r>
                        <a:rPr lang="zh-CN" altLang="en-US" b="0" baseline="0" dirty="0">
                          <a:solidFill>
                            <a:srgbClr val="1B1C1D"/>
                          </a:solidFill>
                          <a:effectLst/>
                          <a:latin typeface="Arial" panose="020B0604020202020204" pitchFamily="34" charset="0"/>
                          <a:ea typeface="黑体" panose="02010609060101010101" pitchFamily="49" charset="-122"/>
                        </a:rPr>
                        <a:t>时间</a:t>
                      </a:r>
                    </a:p>
                  </a:txBody>
                  <a:tcPr marL="76200" marR="76200" marT="50800" marB="508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69572358"/>
                  </a:ext>
                </a:extLst>
              </a:tr>
              <a:tr h="453469">
                <a:tc>
                  <a:txBody>
                    <a:bodyPr/>
                    <a:lstStyle/>
                    <a:p>
                      <a:pPr rtl="0"/>
                      <a:r>
                        <a:rPr lang="zh-CN" altLang="en-US" b="0" baseline="0" dirty="0">
                          <a:solidFill>
                            <a:srgbClr val="1B1C1D"/>
                          </a:solidFill>
                          <a:effectLst/>
                          <a:latin typeface="Arial" panose="020B0604020202020204" pitchFamily="34" charset="0"/>
                          <a:ea typeface="黑体" panose="02010609060101010101" pitchFamily="49" charset="-122"/>
                        </a:rPr>
                        <a:t>时间</a:t>
                      </a:r>
                    </a:p>
                  </a:txBody>
                  <a:tcPr marL="76200" marR="76200" marT="50800" marB="508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zh-CN" altLang="en-US" b="0" baseline="0" dirty="0">
                          <a:solidFill>
                            <a:srgbClr val="1B1C1D"/>
                          </a:solidFill>
                          <a:effectLst/>
                          <a:latin typeface="Arial" panose="020B0604020202020204" pitchFamily="34" charset="0"/>
                          <a:ea typeface="黑体" panose="02010609060101010101" pitchFamily="49" charset="-122"/>
                        </a:rPr>
                        <a:t>周五上午到下周一 </a:t>
                      </a:r>
                      <a:r>
                        <a:rPr lang="en-US" altLang="zh-CN" b="0" baseline="0" dirty="0">
                          <a:solidFill>
                            <a:srgbClr val="1B1C1D"/>
                          </a:solidFill>
                          <a:effectLst/>
                          <a:latin typeface="Arial" panose="020B0604020202020204" pitchFamily="34" charset="0"/>
                          <a:ea typeface="黑体" panose="02010609060101010101" pitchFamily="49" charset="-122"/>
                        </a:rPr>
                        <a:t>10:00 </a:t>
                      </a:r>
                      <a:r>
                        <a:rPr lang="zh-CN" altLang="en-US" b="0" baseline="0" dirty="0">
                          <a:solidFill>
                            <a:srgbClr val="1B1C1D"/>
                          </a:solidFill>
                          <a:effectLst/>
                          <a:latin typeface="Arial" panose="020B0604020202020204" pitchFamily="34" charset="0"/>
                          <a:ea typeface="黑体" panose="02010609060101010101" pitchFamily="49" charset="-122"/>
                        </a:rPr>
                        <a:t>之前（雷火二面）</a:t>
                      </a:r>
                    </a:p>
                  </a:txBody>
                  <a:tcPr marL="76200" marR="76200" marT="50800" marB="508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en-US" altLang="zh-CN" b="0" baseline="0" dirty="0">
                          <a:solidFill>
                            <a:srgbClr val="1B1C1D"/>
                          </a:solidFill>
                          <a:effectLst/>
                          <a:latin typeface="Arial" panose="020B0604020202020204" pitchFamily="34" charset="0"/>
                          <a:ea typeface="黑体" panose="02010609060101010101" pitchFamily="49" charset="-122"/>
                        </a:rPr>
                        <a:t>20-30</a:t>
                      </a:r>
                      <a:r>
                        <a:rPr lang="zh-CN" altLang="en-US" b="0" baseline="0" dirty="0">
                          <a:solidFill>
                            <a:srgbClr val="1B1C1D"/>
                          </a:solidFill>
                          <a:effectLst/>
                          <a:latin typeface="Arial" panose="020B0604020202020204" pitchFamily="34" charset="0"/>
                          <a:ea typeface="黑体" panose="02010609060101010101" pitchFamily="49" charset="-122"/>
                        </a:rPr>
                        <a:t>小时</a:t>
                      </a:r>
                      <a:endParaRPr lang="en-US" altLang="zh-CN" b="0" baseline="0" dirty="0">
                        <a:solidFill>
                          <a:srgbClr val="1B1C1D"/>
                        </a:solidFill>
                        <a:effectLst/>
                        <a:latin typeface="Arial" panose="020B0604020202020204" pitchFamily="34" charset="0"/>
                        <a:ea typeface="黑体" panose="02010609060101010101" pitchFamily="49" charset="-122"/>
                      </a:endParaRPr>
                    </a:p>
                    <a:p>
                      <a:pPr rtl="0"/>
                      <a:r>
                        <a:rPr lang="en-US" altLang="zh-CN" b="0" baseline="0" dirty="0">
                          <a:solidFill>
                            <a:srgbClr val="1B1C1D"/>
                          </a:solidFill>
                          <a:effectLst/>
                          <a:latin typeface="Arial" panose="020B0604020202020204" pitchFamily="34" charset="0"/>
                          <a:ea typeface="黑体" panose="02010609060101010101" pitchFamily="49" charset="-122"/>
                        </a:rPr>
                        <a:t>6000</a:t>
                      </a:r>
                      <a:r>
                        <a:rPr lang="zh-CN" altLang="en-US" b="0" baseline="0" dirty="0">
                          <a:solidFill>
                            <a:srgbClr val="1B1C1D"/>
                          </a:solidFill>
                          <a:effectLst/>
                          <a:latin typeface="Arial" panose="020B0604020202020204" pitchFamily="34" charset="0"/>
                          <a:ea typeface="黑体" panose="02010609060101010101" pitchFamily="49" charset="-122"/>
                        </a:rPr>
                        <a:t>元左右</a:t>
                      </a:r>
                      <a:endParaRPr lang="en-US" altLang="zh-CN" b="0" baseline="0" dirty="0">
                        <a:solidFill>
                          <a:srgbClr val="1B1C1D"/>
                        </a:solidFill>
                        <a:effectLst/>
                        <a:latin typeface="Arial" panose="020B0604020202020204" pitchFamily="34" charset="0"/>
                        <a:ea typeface="黑体" panose="02010609060101010101" pitchFamily="49" charset="-122"/>
                      </a:endParaRPr>
                    </a:p>
                  </a:txBody>
                  <a:tcPr marL="76200" marR="76200" marT="50800" marB="508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40561169"/>
                  </a:ext>
                </a:extLst>
              </a:tr>
              <a:tr h="453469">
                <a:tc>
                  <a:txBody>
                    <a:bodyPr/>
                    <a:lstStyle/>
                    <a:p>
                      <a:pPr rtl="0"/>
                      <a:r>
                        <a:rPr lang="zh-CN" altLang="en-US" b="0" baseline="0">
                          <a:solidFill>
                            <a:srgbClr val="1B1C1D"/>
                          </a:solidFill>
                          <a:effectLst/>
                          <a:latin typeface="Arial" panose="020B0604020202020204" pitchFamily="34" charset="0"/>
                          <a:ea typeface="黑体" panose="02010609060101010101" pitchFamily="49" charset="-122"/>
                        </a:rPr>
                        <a:t>金钱</a:t>
                      </a:r>
                    </a:p>
                  </a:txBody>
                  <a:tcPr marL="76200" marR="76200" marT="50800" marB="508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endParaRPr lang="zh-CN" altLang="en-US" b="0" baseline="0">
                        <a:solidFill>
                          <a:srgbClr val="1B1C1D"/>
                        </a:solidFill>
                        <a:effectLst/>
                        <a:latin typeface="Arial" panose="020B0604020202020204" pitchFamily="34" charset="0"/>
                        <a:ea typeface="黑体" panose="02010609060101010101" pitchFamily="49" charset="-122"/>
                      </a:endParaRPr>
                    </a:p>
                  </a:txBody>
                  <a:tcPr marL="76200" marR="76200" marT="50800" marB="508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endParaRPr lang="zh-CN" altLang="en-US" b="0" baseline="0" dirty="0">
                        <a:solidFill>
                          <a:srgbClr val="1B1C1D"/>
                        </a:solidFill>
                        <a:effectLst/>
                        <a:latin typeface="Arial" panose="020B0604020202020204" pitchFamily="34" charset="0"/>
                        <a:ea typeface="黑体" panose="02010609060101010101" pitchFamily="49" charset="-122"/>
                      </a:endParaRPr>
                    </a:p>
                  </a:txBody>
                  <a:tcPr marL="76200" marR="76200" marT="50800" marB="508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08908663"/>
                  </a:ext>
                </a:extLst>
              </a:tr>
              <a:tr h="453469">
                <a:tc>
                  <a:txBody>
                    <a:bodyPr/>
                    <a:lstStyle/>
                    <a:p>
                      <a:pPr rtl="0"/>
                      <a:r>
                        <a:rPr lang="zh-CN" altLang="en-US" b="0" baseline="0">
                          <a:solidFill>
                            <a:srgbClr val="1B1C1D"/>
                          </a:solidFill>
                          <a:effectLst/>
                          <a:latin typeface="Arial" panose="020B0604020202020204" pitchFamily="34" charset="0"/>
                          <a:ea typeface="黑体" panose="02010609060101010101" pitchFamily="49" charset="-122"/>
                        </a:rPr>
                        <a:t>精神犒劳费</a:t>
                      </a:r>
                    </a:p>
                  </a:txBody>
                  <a:tcPr marL="76200" marR="76200" marT="50800" marB="508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zh-CN" altLang="en-US" b="0" baseline="0" dirty="0">
                          <a:solidFill>
                            <a:srgbClr val="1B1C1D"/>
                          </a:solidFill>
                          <a:effectLst/>
                          <a:latin typeface="Arial" panose="020B0604020202020204" pitchFamily="34" charset="0"/>
                          <a:ea typeface="黑体" panose="02010609060101010101" pitchFamily="49" charset="-122"/>
                        </a:rPr>
                        <a:t>星穹铁道、鸣潮、雀魂小月卡</a:t>
                      </a:r>
                    </a:p>
                  </a:txBody>
                  <a:tcPr marL="76200" marR="76200" marT="50800" marB="508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en-US" altLang="zh-CN" b="0" baseline="0" dirty="0">
                          <a:solidFill>
                            <a:srgbClr val="1B1C1D"/>
                          </a:solidFill>
                          <a:effectLst/>
                          <a:latin typeface="Arial" panose="020B0604020202020204" pitchFamily="34" charset="0"/>
                          <a:ea typeface="黑体" panose="02010609060101010101" pitchFamily="49" charset="-122"/>
                        </a:rPr>
                        <a:t>90</a:t>
                      </a:r>
                      <a:r>
                        <a:rPr lang="zh-CN" altLang="en-US" b="0" baseline="0" dirty="0">
                          <a:solidFill>
                            <a:srgbClr val="1B1C1D"/>
                          </a:solidFill>
                          <a:effectLst/>
                          <a:latin typeface="Arial" panose="020B0604020202020204" pitchFamily="34" charset="0"/>
                          <a:ea typeface="黑体" panose="02010609060101010101" pitchFamily="49" charset="-122"/>
                        </a:rPr>
                        <a:t>元</a:t>
                      </a:r>
                    </a:p>
                  </a:txBody>
                  <a:tcPr marL="76200" marR="76200" marT="50800" marB="508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390064496"/>
                  </a:ext>
                </a:extLst>
              </a:tr>
              <a:tr h="453469">
                <a:tc>
                  <a:txBody>
                    <a:bodyPr/>
                    <a:lstStyle/>
                    <a:p>
                      <a:pPr rtl="0"/>
                      <a:r>
                        <a:rPr lang="zh-CN" altLang="en-US" b="0" baseline="0">
                          <a:solidFill>
                            <a:srgbClr val="1B1C1D"/>
                          </a:solidFill>
                          <a:effectLst/>
                          <a:latin typeface="Arial" panose="020B0604020202020204" pitchFamily="34" charset="0"/>
                          <a:ea typeface="黑体" panose="02010609060101010101" pitchFamily="49" charset="-122"/>
                        </a:rPr>
                        <a:t>物理犒劳费</a:t>
                      </a:r>
                    </a:p>
                  </a:txBody>
                  <a:tcPr marL="76200" marR="76200" marT="50800" marB="508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zh-CN" altLang="en-US" b="0" baseline="0" dirty="0">
                          <a:solidFill>
                            <a:srgbClr val="1B1C1D"/>
                          </a:solidFill>
                          <a:effectLst/>
                          <a:latin typeface="Arial" panose="020B0604020202020204" pitchFamily="34" charset="0"/>
                          <a:ea typeface="黑体" panose="02010609060101010101" pitchFamily="49" charset="-122"/>
                        </a:rPr>
                        <a:t>饮料、巧克力、薯片等</a:t>
                      </a:r>
                    </a:p>
                  </a:txBody>
                  <a:tcPr marL="76200" marR="76200" marT="50800" marB="508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en-US" altLang="zh-CN" b="0" baseline="0" dirty="0">
                          <a:solidFill>
                            <a:srgbClr val="1B1C1D"/>
                          </a:solidFill>
                          <a:effectLst/>
                          <a:latin typeface="Arial" panose="020B0604020202020204" pitchFamily="34" charset="0"/>
                          <a:ea typeface="黑体" panose="02010609060101010101" pitchFamily="49" charset="-122"/>
                        </a:rPr>
                        <a:t>200</a:t>
                      </a:r>
                      <a:r>
                        <a:rPr lang="zh-CN" altLang="en-US" b="0" baseline="0" dirty="0">
                          <a:solidFill>
                            <a:srgbClr val="1B1C1D"/>
                          </a:solidFill>
                          <a:effectLst/>
                          <a:latin typeface="Arial" panose="020B0604020202020204" pitchFamily="34" charset="0"/>
                          <a:ea typeface="黑体" panose="02010609060101010101" pitchFamily="49" charset="-122"/>
                        </a:rPr>
                        <a:t>元</a:t>
                      </a:r>
                    </a:p>
                  </a:txBody>
                  <a:tcPr marL="76200" marR="76200" marT="50800" marB="508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854174"/>
                  </a:ext>
                </a:extLst>
              </a:tr>
              <a:tr h="453469">
                <a:tc>
                  <a:txBody>
                    <a:bodyPr/>
                    <a:lstStyle/>
                    <a:p>
                      <a:pPr rtl="0"/>
                      <a:r>
                        <a:rPr lang="zh-CN" altLang="en-US" b="0" baseline="0" dirty="0">
                          <a:solidFill>
                            <a:srgbClr val="1B1C1D"/>
                          </a:solidFill>
                          <a:effectLst/>
                          <a:latin typeface="Arial" panose="020B0604020202020204" pitchFamily="34" charset="0"/>
                          <a:ea typeface="黑体" panose="02010609060101010101" pitchFamily="49" charset="-122"/>
                        </a:rPr>
                        <a:t>总计</a:t>
                      </a:r>
                    </a:p>
                  </a:txBody>
                  <a:tcPr marL="76200" marR="76200" marT="50800" marB="508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endParaRPr lang="en-US" altLang="zh-CN" b="0" baseline="0" dirty="0">
                        <a:solidFill>
                          <a:srgbClr val="1B1C1D"/>
                        </a:solidFill>
                        <a:effectLst/>
                        <a:latin typeface="Arial" panose="020B0604020202020204" pitchFamily="34" charset="0"/>
                        <a:ea typeface="黑体" panose="02010609060101010101" pitchFamily="49" charset="-122"/>
                      </a:endParaRPr>
                    </a:p>
                  </a:txBody>
                  <a:tcPr marL="76200" marR="76200" marT="50800" marB="508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en-US" altLang="zh-CN" b="0" baseline="0" dirty="0">
                          <a:solidFill>
                            <a:srgbClr val="1B1C1D"/>
                          </a:solidFill>
                          <a:effectLst/>
                          <a:latin typeface="Arial" panose="020B0604020202020204" pitchFamily="34" charset="0"/>
                          <a:ea typeface="黑体" panose="02010609060101010101" pitchFamily="49" charset="-122"/>
                        </a:rPr>
                        <a:t>6290</a:t>
                      </a:r>
                      <a:r>
                        <a:rPr lang="zh-CN" altLang="en-US" b="0" baseline="0" dirty="0">
                          <a:solidFill>
                            <a:srgbClr val="1B1C1D"/>
                          </a:solidFill>
                          <a:effectLst/>
                          <a:latin typeface="Arial" panose="020B0604020202020204" pitchFamily="34" charset="0"/>
                          <a:ea typeface="黑体" panose="02010609060101010101" pitchFamily="49" charset="-122"/>
                        </a:rPr>
                        <a:t>元</a:t>
                      </a:r>
                    </a:p>
                  </a:txBody>
                  <a:tcPr marL="76200" marR="76200" marT="50800" marB="508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03044443"/>
                  </a:ext>
                </a:extLst>
              </a:tr>
            </a:tbl>
          </a:graphicData>
        </a:graphic>
      </p:graphicFrame>
      <p:sp>
        <p:nvSpPr>
          <p:cNvPr id="17" name="文本框 16">
            <a:extLst>
              <a:ext uri="{FF2B5EF4-FFF2-40B4-BE49-F238E27FC236}">
                <a16:creationId xmlns:a16="http://schemas.microsoft.com/office/drawing/2014/main" id="{421ADE39-493C-45BB-A59D-E2CC2A12D59D}"/>
              </a:ext>
            </a:extLst>
          </p:cNvPr>
          <p:cNvSpPr txBox="1"/>
          <p:nvPr/>
        </p:nvSpPr>
        <p:spPr>
          <a:xfrm>
            <a:off x="3919538" y="1384538"/>
            <a:ext cx="3865562" cy="369332"/>
          </a:xfrm>
          <a:prstGeom prst="rect">
            <a:avLst/>
          </a:prstGeom>
          <a:noFill/>
        </p:spPr>
        <p:txBody>
          <a:bodyPr wrap="square">
            <a:spAutoFit/>
          </a:bodyPr>
          <a:lstStyle/>
          <a:p>
            <a:r>
              <a:rPr lang="zh-CN" altLang="en-US" b="0" baseline="0" dirty="0">
                <a:solidFill>
                  <a:srgbClr val="1B1C1D"/>
                </a:solidFill>
                <a:effectLst/>
                <a:latin typeface="Arial" panose="020B0604020202020204" pitchFamily="34" charset="0"/>
                <a:ea typeface="黑体" panose="02010609060101010101" pitchFamily="49" charset="-122"/>
              </a:rPr>
              <a:t>毕竟要加班，最近的时间也比较宝贵</a:t>
            </a:r>
            <a:endParaRPr lang="zh-CN" altLang="en-US" dirty="0"/>
          </a:p>
        </p:txBody>
      </p:sp>
    </p:spTree>
    <p:custDataLst>
      <p:tags r:id="rId1"/>
    </p:custDataLst>
    <p:extLst>
      <p:ext uri="{BB962C8B-B14F-4D97-AF65-F5344CB8AC3E}">
        <p14:creationId xmlns:p14="http://schemas.microsoft.com/office/powerpoint/2010/main" val="570864751"/>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843A9AB4-9825-489B-94E7-638F14AC9970}"/>
              </a:ext>
            </a:extLst>
          </p:cNvPr>
          <p:cNvSpPr>
            <a:spLocks noGrp="1"/>
          </p:cNvSpPr>
          <p:nvPr>
            <p:ph type="title"/>
          </p:nvPr>
        </p:nvSpPr>
        <p:spPr/>
        <p:txBody>
          <a:bodyPr/>
          <a:lstStyle/>
          <a:p>
            <a:r>
              <a:rPr lang="zh-CN" altLang="en-US" dirty="0">
                <a:solidFill>
                  <a:srgbClr val="2C3E50"/>
                </a:solidFill>
              </a:rPr>
              <a:t>变现策略</a:t>
            </a:r>
          </a:p>
        </p:txBody>
      </p:sp>
      <p:sp>
        <p:nvSpPr>
          <p:cNvPr id="2" name="灯片编号占位符 1">
            <a:extLst>
              <a:ext uri="{FF2B5EF4-FFF2-40B4-BE49-F238E27FC236}">
                <a16:creationId xmlns:a16="http://schemas.microsoft.com/office/drawing/2014/main" id="{9BF66FD8-5A42-4EFD-8EC2-61BBB94109E8}"/>
              </a:ext>
            </a:extLst>
          </p:cNvPr>
          <p:cNvSpPr>
            <a:spLocks noGrp="1"/>
          </p:cNvSpPr>
          <p:nvPr>
            <p:ph type="sldNum" sz="quarter" idx="10"/>
          </p:nvPr>
        </p:nvSpPr>
        <p:spPr/>
        <p:txBody>
          <a:bodyPr/>
          <a:lstStyle/>
          <a:p>
            <a:fld id="{9F26C4DD-4A95-4F81-AFEF-BB17C8CA0BCE}" type="slidenum">
              <a:rPr lang="zh-CN" altLang="en-US" smtClean="0"/>
              <a:pPr/>
              <a:t>12</a:t>
            </a:fld>
            <a:endParaRPr lang="zh-CN" altLang="en-US" dirty="0"/>
          </a:p>
        </p:txBody>
      </p:sp>
      <p:graphicFrame>
        <p:nvGraphicFramePr>
          <p:cNvPr id="16" name="表格 15">
            <a:extLst>
              <a:ext uri="{FF2B5EF4-FFF2-40B4-BE49-F238E27FC236}">
                <a16:creationId xmlns:a16="http://schemas.microsoft.com/office/drawing/2014/main" id="{F2C81BB3-50FD-400D-A736-435651B3509D}"/>
              </a:ext>
            </a:extLst>
          </p:cNvPr>
          <p:cNvGraphicFramePr>
            <a:graphicFrameLocks noGrp="1"/>
          </p:cNvGraphicFramePr>
          <p:nvPr/>
        </p:nvGraphicFramePr>
        <p:xfrm>
          <a:off x="1336928" y="1510054"/>
          <a:ext cx="9518144" cy="4401749"/>
        </p:xfrm>
        <a:graphic>
          <a:graphicData uri="http://schemas.openxmlformats.org/drawingml/2006/table">
            <a:tbl>
              <a:tblPr/>
              <a:tblGrid>
                <a:gridCol w="869444">
                  <a:extLst>
                    <a:ext uri="{9D8B030D-6E8A-4147-A177-3AD203B41FA5}">
                      <a16:colId xmlns:a16="http://schemas.microsoft.com/office/drawing/2014/main" val="2266386652"/>
                    </a:ext>
                  </a:extLst>
                </a:gridCol>
                <a:gridCol w="996950">
                  <a:extLst>
                    <a:ext uri="{9D8B030D-6E8A-4147-A177-3AD203B41FA5}">
                      <a16:colId xmlns:a16="http://schemas.microsoft.com/office/drawing/2014/main" val="2653428411"/>
                    </a:ext>
                  </a:extLst>
                </a:gridCol>
                <a:gridCol w="1117600">
                  <a:extLst>
                    <a:ext uri="{9D8B030D-6E8A-4147-A177-3AD203B41FA5}">
                      <a16:colId xmlns:a16="http://schemas.microsoft.com/office/drawing/2014/main" val="1541013910"/>
                    </a:ext>
                  </a:extLst>
                </a:gridCol>
                <a:gridCol w="1428750">
                  <a:extLst>
                    <a:ext uri="{9D8B030D-6E8A-4147-A177-3AD203B41FA5}">
                      <a16:colId xmlns:a16="http://schemas.microsoft.com/office/drawing/2014/main" val="4217732543"/>
                    </a:ext>
                  </a:extLst>
                </a:gridCol>
                <a:gridCol w="1103186">
                  <a:extLst>
                    <a:ext uri="{9D8B030D-6E8A-4147-A177-3AD203B41FA5}">
                      <a16:colId xmlns:a16="http://schemas.microsoft.com/office/drawing/2014/main" val="1456447464"/>
                    </a:ext>
                  </a:extLst>
                </a:gridCol>
                <a:gridCol w="1103186">
                  <a:extLst>
                    <a:ext uri="{9D8B030D-6E8A-4147-A177-3AD203B41FA5}">
                      <a16:colId xmlns:a16="http://schemas.microsoft.com/office/drawing/2014/main" val="2789057242"/>
                    </a:ext>
                  </a:extLst>
                </a:gridCol>
                <a:gridCol w="1103186">
                  <a:extLst>
                    <a:ext uri="{9D8B030D-6E8A-4147-A177-3AD203B41FA5}">
                      <a16:colId xmlns:a16="http://schemas.microsoft.com/office/drawing/2014/main" val="3371790761"/>
                    </a:ext>
                  </a:extLst>
                </a:gridCol>
                <a:gridCol w="1795842">
                  <a:extLst>
                    <a:ext uri="{9D8B030D-6E8A-4147-A177-3AD203B41FA5}">
                      <a16:colId xmlns:a16="http://schemas.microsoft.com/office/drawing/2014/main" val="2328128986"/>
                    </a:ext>
                  </a:extLst>
                </a:gridCol>
              </a:tblGrid>
              <a:tr h="549198">
                <a:tc>
                  <a:txBody>
                    <a:bodyPr/>
                    <a:lstStyle/>
                    <a:p>
                      <a:pPr rtl="0"/>
                      <a:r>
                        <a:rPr lang="zh-CN" altLang="en-US" sz="1400" b="1" baseline="0">
                          <a:solidFill>
                            <a:srgbClr val="1B1C1D"/>
                          </a:solidFill>
                          <a:effectLst/>
                          <a:latin typeface="Arial" panose="020B0604020202020204" pitchFamily="34" charset="0"/>
                          <a:ea typeface="黑体" panose="02010609060101010101" pitchFamily="49" charset="-122"/>
                        </a:rPr>
                        <a:t>模式</a:t>
                      </a:r>
                      <a:r>
                        <a:rPr lang="en-US" altLang="zh-CN" sz="1400" b="1" baseline="0">
                          <a:solidFill>
                            <a:srgbClr val="1B1C1D"/>
                          </a:solidFill>
                          <a:effectLst/>
                          <a:latin typeface="Arial" panose="020B0604020202020204" pitchFamily="34" charset="0"/>
                          <a:ea typeface="黑体" panose="02010609060101010101" pitchFamily="49" charset="-122"/>
                        </a:rPr>
                        <a:t>/</a:t>
                      </a:r>
                      <a:r>
                        <a:rPr lang="zh-CN" altLang="en-US" sz="1400" b="1" baseline="0">
                          <a:solidFill>
                            <a:srgbClr val="1B1C1D"/>
                          </a:solidFill>
                          <a:effectLst/>
                          <a:latin typeface="Arial" panose="020B0604020202020204" pitchFamily="34" charset="0"/>
                          <a:ea typeface="黑体" panose="02010609060101010101" pitchFamily="49" charset="-122"/>
                        </a:rPr>
                        <a:t>目标</a:t>
                      </a:r>
                      <a:endParaRPr lang="zh-CN" altLang="en-US" sz="1400" baseline="0">
                        <a:solidFill>
                          <a:srgbClr val="1B1C1D"/>
                        </a:solidFill>
                        <a:effectLst/>
                        <a:latin typeface="Arial" panose="020B0604020202020204" pitchFamily="34" charset="0"/>
                        <a:ea typeface="黑体" panose="02010609060101010101" pitchFamily="49" charset="-122"/>
                      </a:endParaRP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zh-CN" altLang="en-US" sz="1400" b="1" baseline="0" dirty="0">
                          <a:solidFill>
                            <a:srgbClr val="1B1C1D"/>
                          </a:solidFill>
                          <a:effectLst/>
                          <a:latin typeface="Arial" panose="020B0604020202020204" pitchFamily="34" charset="0"/>
                          <a:ea typeface="黑体" panose="02010609060101010101" pitchFamily="49" charset="-122"/>
                        </a:rPr>
                        <a:t>平台</a:t>
                      </a:r>
                      <a:r>
                        <a:rPr lang="en-US" altLang="zh-CN" sz="1400" b="1" baseline="0" dirty="0">
                          <a:solidFill>
                            <a:srgbClr val="1B1C1D"/>
                          </a:solidFill>
                          <a:effectLst/>
                          <a:latin typeface="Arial" panose="020B0604020202020204" pitchFamily="34" charset="0"/>
                          <a:ea typeface="黑体" panose="02010609060101010101" pitchFamily="49" charset="-122"/>
                        </a:rPr>
                        <a:t>/</a:t>
                      </a:r>
                      <a:r>
                        <a:rPr lang="zh-CN" altLang="en-US" sz="1400" b="1" baseline="0" dirty="0">
                          <a:solidFill>
                            <a:srgbClr val="1B1C1D"/>
                          </a:solidFill>
                          <a:effectLst/>
                          <a:latin typeface="Arial" panose="020B0604020202020204" pitchFamily="34" charset="0"/>
                          <a:ea typeface="黑体" panose="02010609060101010101" pitchFamily="49" charset="-122"/>
                        </a:rPr>
                        <a:t>方式</a:t>
                      </a:r>
                      <a:endParaRPr lang="zh-CN" altLang="en-US" sz="1400" baseline="0" dirty="0">
                        <a:solidFill>
                          <a:srgbClr val="1B1C1D"/>
                        </a:solidFill>
                        <a:effectLst/>
                        <a:latin typeface="Arial" panose="020B0604020202020204" pitchFamily="34" charset="0"/>
                        <a:ea typeface="黑体" panose="02010609060101010101" pitchFamily="49" charset="-122"/>
                      </a:endParaRP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zh-CN" altLang="en-US" sz="1400" b="1" baseline="0">
                          <a:solidFill>
                            <a:srgbClr val="1B1C1D"/>
                          </a:solidFill>
                          <a:effectLst/>
                          <a:latin typeface="Arial" panose="020B0604020202020204" pitchFamily="34" charset="0"/>
                          <a:ea typeface="黑体" panose="02010609060101010101" pitchFamily="49" charset="-122"/>
                        </a:rPr>
                        <a:t>项目</a:t>
                      </a:r>
                      <a:endParaRPr lang="zh-CN" altLang="en-US" sz="1400" baseline="0">
                        <a:solidFill>
                          <a:srgbClr val="1B1C1D"/>
                        </a:solidFill>
                        <a:effectLst/>
                        <a:latin typeface="Arial" panose="020B0604020202020204" pitchFamily="34" charset="0"/>
                        <a:ea typeface="黑体" panose="02010609060101010101" pitchFamily="49" charset="-122"/>
                      </a:endParaRP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zh-CN" altLang="en-US" sz="1400" b="1" baseline="0" dirty="0">
                          <a:solidFill>
                            <a:srgbClr val="1B1C1D"/>
                          </a:solidFill>
                          <a:effectLst/>
                          <a:latin typeface="Arial" panose="020B0604020202020204" pitchFamily="34" charset="0"/>
                          <a:ea typeface="黑体" panose="02010609060101010101" pitchFamily="49" charset="-122"/>
                        </a:rPr>
                        <a:t>显性</a:t>
                      </a:r>
                      <a:r>
                        <a:rPr lang="en-US" altLang="zh-CN" sz="1400" b="1" baseline="0" dirty="0">
                          <a:solidFill>
                            <a:srgbClr val="1B1C1D"/>
                          </a:solidFill>
                          <a:effectLst/>
                          <a:latin typeface="Arial" panose="020B0604020202020204" pitchFamily="34" charset="0"/>
                          <a:ea typeface="黑体" panose="02010609060101010101" pitchFamily="49" charset="-122"/>
                        </a:rPr>
                        <a:t>/</a:t>
                      </a:r>
                      <a:r>
                        <a:rPr lang="zh-CN" altLang="en-US" sz="1400" b="1" baseline="0" dirty="0">
                          <a:solidFill>
                            <a:srgbClr val="1B1C1D"/>
                          </a:solidFill>
                          <a:effectLst/>
                          <a:latin typeface="Arial" panose="020B0604020202020204" pitchFamily="34" charset="0"/>
                          <a:ea typeface="黑体" panose="02010609060101010101" pitchFamily="49" charset="-122"/>
                        </a:rPr>
                        <a:t>隐性收益</a:t>
                      </a:r>
                      <a:endParaRPr lang="zh-CN" altLang="en-US" sz="1400" baseline="0" dirty="0">
                        <a:solidFill>
                          <a:srgbClr val="1B1C1D"/>
                        </a:solidFill>
                        <a:effectLst/>
                        <a:latin typeface="Arial" panose="020B0604020202020204" pitchFamily="34" charset="0"/>
                        <a:ea typeface="黑体" panose="02010609060101010101" pitchFamily="49" charset="-122"/>
                      </a:endParaRP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zh-CN" altLang="en-US" sz="1400" b="1" baseline="0">
                          <a:solidFill>
                            <a:srgbClr val="1B1C1D"/>
                          </a:solidFill>
                          <a:effectLst/>
                          <a:latin typeface="Arial" panose="020B0604020202020204" pitchFamily="34" charset="0"/>
                          <a:ea typeface="黑体" panose="02010609060101010101" pitchFamily="49" charset="-122"/>
                        </a:rPr>
                        <a:t>预估数量</a:t>
                      </a:r>
                      <a:endParaRPr lang="zh-CN" altLang="en-US" sz="1400" baseline="0">
                        <a:solidFill>
                          <a:srgbClr val="1B1C1D"/>
                        </a:solidFill>
                        <a:effectLst/>
                        <a:latin typeface="Arial" panose="020B0604020202020204" pitchFamily="34" charset="0"/>
                        <a:ea typeface="黑体" panose="02010609060101010101" pitchFamily="49" charset="-122"/>
                      </a:endParaRP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zh-CN" altLang="en-US" sz="1400" b="1" baseline="0">
                          <a:solidFill>
                            <a:srgbClr val="1B1C1D"/>
                          </a:solidFill>
                          <a:effectLst/>
                          <a:latin typeface="Arial" panose="020B0604020202020204" pitchFamily="34" charset="0"/>
                          <a:ea typeface="黑体" panose="02010609060101010101" pitchFamily="49" charset="-122"/>
                        </a:rPr>
                        <a:t>小计 </a:t>
                      </a:r>
                      <a:r>
                        <a:rPr lang="en-US" altLang="zh-CN" sz="1400" b="1" baseline="0">
                          <a:solidFill>
                            <a:srgbClr val="1B1C1D"/>
                          </a:solidFill>
                          <a:effectLst/>
                          <a:latin typeface="Arial" panose="020B0604020202020204" pitchFamily="34" charset="0"/>
                          <a:ea typeface="黑体" panose="02010609060101010101" pitchFamily="49" charset="-122"/>
                        </a:rPr>
                        <a:t>(</a:t>
                      </a:r>
                      <a:r>
                        <a:rPr lang="zh-CN" altLang="en-US" sz="1400" b="1" baseline="0">
                          <a:solidFill>
                            <a:srgbClr val="1B1C1D"/>
                          </a:solidFill>
                          <a:effectLst/>
                          <a:latin typeface="Arial" panose="020B0604020202020204" pitchFamily="34" charset="0"/>
                          <a:ea typeface="黑体" panose="02010609060101010101" pitchFamily="49" charset="-122"/>
                        </a:rPr>
                        <a:t>人民币</a:t>
                      </a:r>
                      <a:r>
                        <a:rPr lang="en-US" altLang="zh-CN" sz="1400" b="1" baseline="0">
                          <a:solidFill>
                            <a:srgbClr val="1B1C1D"/>
                          </a:solidFill>
                          <a:effectLst/>
                          <a:latin typeface="Arial" panose="020B0604020202020204" pitchFamily="34" charset="0"/>
                          <a:ea typeface="黑体" panose="02010609060101010101" pitchFamily="49" charset="-122"/>
                        </a:rPr>
                        <a:t>)</a:t>
                      </a:r>
                      <a:endParaRPr lang="zh-CN" altLang="en-US" sz="1400" baseline="0">
                        <a:solidFill>
                          <a:srgbClr val="1B1C1D"/>
                        </a:solidFill>
                        <a:effectLst/>
                        <a:latin typeface="Arial" panose="020B0604020202020204" pitchFamily="34" charset="0"/>
                        <a:ea typeface="黑体" panose="02010609060101010101" pitchFamily="49" charset="-122"/>
                      </a:endParaRP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zh-CN" altLang="en-US" sz="1400" b="1" baseline="0">
                          <a:solidFill>
                            <a:srgbClr val="1B1C1D"/>
                          </a:solidFill>
                          <a:effectLst/>
                          <a:latin typeface="Arial" panose="020B0604020202020204" pitchFamily="34" charset="0"/>
                          <a:ea typeface="黑体" panose="02010609060101010101" pitchFamily="49" charset="-122"/>
                        </a:rPr>
                        <a:t>模式</a:t>
                      </a:r>
                      <a:r>
                        <a:rPr lang="en-US" altLang="zh-CN" sz="1400" b="1" baseline="0">
                          <a:solidFill>
                            <a:srgbClr val="1B1C1D"/>
                          </a:solidFill>
                          <a:effectLst/>
                          <a:latin typeface="Arial" panose="020B0604020202020204" pitchFamily="34" charset="0"/>
                          <a:ea typeface="黑体" panose="02010609060101010101" pitchFamily="49" charset="-122"/>
                        </a:rPr>
                        <a:t>/</a:t>
                      </a:r>
                      <a:r>
                        <a:rPr lang="zh-CN" altLang="en-US" sz="1400" b="1" baseline="0">
                          <a:solidFill>
                            <a:srgbClr val="1B1C1D"/>
                          </a:solidFill>
                          <a:effectLst/>
                          <a:latin typeface="Arial" panose="020B0604020202020204" pitchFamily="34" charset="0"/>
                          <a:ea typeface="黑体" panose="02010609060101010101" pitchFamily="49" charset="-122"/>
                        </a:rPr>
                        <a:t>目标总计 </a:t>
                      </a:r>
                      <a:r>
                        <a:rPr lang="en-US" altLang="zh-CN" sz="1400" b="1" baseline="0">
                          <a:solidFill>
                            <a:srgbClr val="1B1C1D"/>
                          </a:solidFill>
                          <a:effectLst/>
                          <a:latin typeface="Arial" panose="020B0604020202020204" pitchFamily="34" charset="0"/>
                          <a:ea typeface="黑体" panose="02010609060101010101" pitchFamily="49" charset="-122"/>
                        </a:rPr>
                        <a:t>(</a:t>
                      </a:r>
                      <a:r>
                        <a:rPr lang="zh-CN" altLang="en-US" sz="1400" b="1" baseline="0">
                          <a:solidFill>
                            <a:srgbClr val="1B1C1D"/>
                          </a:solidFill>
                          <a:effectLst/>
                          <a:latin typeface="Arial" panose="020B0604020202020204" pitchFamily="34" charset="0"/>
                          <a:ea typeface="黑体" panose="02010609060101010101" pitchFamily="49" charset="-122"/>
                        </a:rPr>
                        <a:t>人民币</a:t>
                      </a:r>
                      <a:r>
                        <a:rPr lang="en-US" altLang="zh-CN" sz="1400" b="1" baseline="0">
                          <a:solidFill>
                            <a:srgbClr val="1B1C1D"/>
                          </a:solidFill>
                          <a:effectLst/>
                          <a:latin typeface="Arial" panose="020B0604020202020204" pitchFamily="34" charset="0"/>
                          <a:ea typeface="黑体" panose="02010609060101010101" pitchFamily="49" charset="-122"/>
                        </a:rPr>
                        <a:t>)</a:t>
                      </a:r>
                      <a:endParaRPr lang="zh-CN" altLang="en-US" sz="1400" baseline="0">
                        <a:solidFill>
                          <a:srgbClr val="1B1C1D"/>
                        </a:solidFill>
                        <a:effectLst/>
                        <a:latin typeface="Arial" panose="020B0604020202020204" pitchFamily="34" charset="0"/>
                        <a:ea typeface="黑体" panose="02010609060101010101" pitchFamily="49" charset="-122"/>
                      </a:endParaRP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zh-CN" altLang="en-US" sz="1400" b="1" baseline="0">
                          <a:solidFill>
                            <a:srgbClr val="1B1C1D"/>
                          </a:solidFill>
                          <a:effectLst/>
                          <a:latin typeface="Arial" panose="020B0604020202020204" pitchFamily="34" charset="0"/>
                          <a:ea typeface="黑体" panose="02010609060101010101" pitchFamily="49" charset="-122"/>
                        </a:rPr>
                        <a:t>备注</a:t>
                      </a:r>
                      <a:endParaRPr lang="zh-CN" altLang="en-US" sz="1400" baseline="0">
                        <a:solidFill>
                          <a:srgbClr val="1B1C1D"/>
                        </a:solidFill>
                        <a:effectLst/>
                        <a:latin typeface="Arial" panose="020B0604020202020204" pitchFamily="34" charset="0"/>
                        <a:ea typeface="黑体" panose="02010609060101010101" pitchFamily="49" charset="-122"/>
                      </a:endParaRP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57431946"/>
                  </a:ext>
                </a:extLst>
              </a:tr>
              <a:tr h="386249">
                <a:tc>
                  <a:txBody>
                    <a:bodyPr/>
                    <a:lstStyle/>
                    <a:p>
                      <a:pPr rtl="0"/>
                      <a:r>
                        <a:rPr lang="zh-CN" altLang="en-US" sz="1400" b="1" baseline="0" dirty="0">
                          <a:solidFill>
                            <a:srgbClr val="1B1C1D"/>
                          </a:solidFill>
                          <a:effectLst/>
                          <a:latin typeface="Arial" panose="020B0604020202020204" pitchFamily="34" charset="0"/>
                          <a:ea typeface="黑体" panose="02010609060101010101" pitchFamily="49" charset="-122"/>
                        </a:rPr>
                        <a:t>模式 </a:t>
                      </a:r>
                      <a:r>
                        <a:rPr lang="en-US" altLang="zh-CN" sz="1400" b="1" baseline="0" dirty="0">
                          <a:solidFill>
                            <a:srgbClr val="1B1C1D"/>
                          </a:solidFill>
                          <a:effectLst/>
                          <a:latin typeface="Arial" panose="020B0604020202020204" pitchFamily="34" charset="0"/>
                          <a:ea typeface="黑体" panose="02010609060101010101" pitchFamily="49" charset="-122"/>
                        </a:rPr>
                        <a:t>1</a:t>
                      </a:r>
                      <a:endParaRPr lang="zh-CN" altLang="en-US" sz="1400" baseline="0" dirty="0">
                        <a:solidFill>
                          <a:srgbClr val="1B1C1D"/>
                        </a:solidFill>
                        <a:effectLst/>
                        <a:latin typeface="Arial" panose="020B0604020202020204" pitchFamily="34" charset="0"/>
                        <a:ea typeface="黑体" panose="02010609060101010101" pitchFamily="49" charset="-122"/>
                      </a:endParaRP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en-US" sz="1400" baseline="0">
                          <a:solidFill>
                            <a:srgbClr val="1B1C1D"/>
                          </a:solidFill>
                          <a:effectLst/>
                          <a:latin typeface="Arial" panose="020B0604020202020204" pitchFamily="34" charset="0"/>
                          <a:ea typeface="黑体" panose="02010609060101010101" pitchFamily="49" charset="-122"/>
                        </a:rPr>
                        <a:t>GitHub</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en-US" sz="1400" baseline="0" dirty="0">
                          <a:solidFill>
                            <a:srgbClr val="1B1C1D"/>
                          </a:solidFill>
                          <a:effectLst/>
                          <a:latin typeface="Arial" panose="020B0604020202020204" pitchFamily="34" charset="0"/>
                          <a:ea typeface="黑体" panose="02010609060101010101" pitchFamily="49" charset="-122"/>
                        </a:rPr>
                        <a:t>Fork</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zh-CN" altLang="en-US" sz="1400" b="0" baseline="0" dirty="0">
                          <a:solidFill>
                            <a:srgbClr val="1B1C1D"/>
                          </a:solidFill>
                          <a:effectLst/>
                          <a:latin typeface="Arial" panose="020B0604020202020204" pitchFamily="34" charset="0"/>
                          <a:ea typeface="黑体" panose="02010609060101010101" pitchFamily="49" charset="-122"/>
                        </a:rPr>
                        <a:t>隐</a:t>
                      </a:r>
                      <a:r>
                        <a:rPr lang="zh-CN" altLang="en-US" sz="1400" baseline="0" dirty="0">
                          <a:solidFill>
                            <a:srgbClr val="1B1C1D"/>
                          </a:solidFill>
                          <a:effectLst/>
                          <a:latin typeface="Arial" panose="020B0604020202020204" pitchFamily="34" charset="0"/>
                          <a:ea typeface="黑体" panose="02010609060101010101" pitchFamily="49" charset="-122"/>
                        </a:rPr>
                        <a:t>性收益</a:t>
                      </a:r>
                      <a:r>
                        <a:rPr lang="en-US" altLang="zh-CN" sz="1400" baseline="0" dirty="0">
                          <a:solidFill>
                            <a:srgbClr val="1B1C1D"/>
                          </a:solidFill>
                          <a:effectLst/>
                          <a:latin typeface="Arial" panose="020B0604020202020204" pitchFamily="34" charset="0"/>
                          <a:ea typeface="黑体" panose="02010609060101010101" pitchFamily="49" charset="-122"/>
                        </a:rPr>
                        <a:t>: 100</a:t>
                      </a:r>
                      <a:r>
                        <a:rPr lang="zh-CN" altLang="en-US" sz="1400" baseline="0" dirty="0">
                          <a:solidFill>
                            <a:srgbClr val="1B1C1D"/>
                          </a:solidFill>
                          <a:effectLst/>
                          <a:latin typeface="Arial" panose="020B0604020202020204" pitchFamily="34" charset="0"/>
                          <a:ea typeface="黑体" panose="02010609060101010101" pitchFamily="49" charset="-122"/>
                        </a:rPr>
                        <a:t>元</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en-US" altLang="zh-CN" sz="1400" baseline="0">
                          <a:solidFill>
                            <a:srgbClr val="1B1C1D"/>
                          </a:solidFill>
                          <a:effectLst/>
                          <a:latin typeface="Arial" panose="020B0604020202020204" pitchFamily="34" charset="0"/>
                          <a:ea typeface="黑体" panose="02010609060101010101" pitchFamily="49" charset="-122"/>
                        </a:rPr>
                        <a:t>5</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en-US" altLang="zh-CN" sz="1400" baseline="0">
                          <a:solidFill>
                            <a:srgbClr val="1B1C1D"/>
                          </a:solidFill>
                          <a:effectLst/>
                          <a:latin typeface="Arial" panose="020B0604020202020204" pitchFamily="34" charset="0"/>
                          <a:ea typeface="黑体" panose="02010609060101010101" pitchFamily="49" charset="-122"/>
                        </a:rPr>
                        <a:t>500</a:t>
                      </a:r>
                      <a:r>
                        <a:rPr lang="zh-CN" altLang="en-US" sz="1400" baseline="0">
                          <a:solidFill>
                            <a:srgbClr val="1B1C1D"/>
                          </a:solidFill>
                          <a:effectLst/>
                          <a:latin typeface="Arial" panose="020B0604020202020204" pitchFamily="34" charset="0"/>
                          <a:ea typeface="黑体" panose="02010609060101010101" pitchFamily="49" charset="-122"/>
                        </a:rPr>
                        <a:t>元</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endParaRPr lang="zh-CN" altLang="en-US" sz="1400" baseline="0">
                        <a:solidFill>
                          <a:srgbClr val="1B1C1D"/>
                        </a:solidFill>
                        <a:effectLst/>
                        <a:latin typeface="Arial" panose="020B0604020202020204" pitchFamily="34" charset="0"/>
                        <a:ea typeface="黑体" panose="02010609060101010101" pitchFamily="49" charset="-122"/>
                      </a:endParaRP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endParaRPr lang="zh-CN" altLang="en-US" sz="1400" baseline="0">
                        <a:solidFill>
                          <a:srgbClr val="1B1C1D"/>
                        </a:solidFill>
                        <a:effectLst/>
                        <a:latin typeface="Arial" panose="020B0604020202020204" pitchFamily="34" charset="0"/>
                        <a:ea typeface="黑体" panose="02010609060101010101" pitchFamily="49" charset="-122"/>
                      </a:endParaRP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07304664"/>
                  </a:ext>
                </a:extLst>
              </a:tr>
              <a:tr h="386249">
                <a:tc>
                  <a:txBody>
                    <a:bodyPr/>
                    <a:lstStyle/>
                    <a:p>
                      <a:pPr rtl="0"/>
                      <a:endParaRPr lang="zh-CN" altLang="en-US" sz="1400" baseline="0">
                        <a:solidFill>
                          <a:srgbClr val="1B1C1D"/>
                        </a:solidFill>
                        <a:effectLst/>
                        <a:latin typeface="Arial" panose="020B0604020202020204" pitchFamily="34" charset="0"/>
                        <a:ea typeface="黑体" panose="02010609060101010101" pitchFamily="49" charset="-122"/>
                      </a:endParaRP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endParaRPr lang="zh-CN" altLang="en-US" sz="1400" baseline="0">
                        <a:solidFill>
                          <a:srgbClr val="1B1C1D"/>
                        </a:solidFill>
                        <a:effectLst/>
                        <a:latin typeface="Arial" panose="020B0604020202020204" pitchFamily="34" charset="0"/>
                        <a:ea typeface="黑体" panose="02010609060101010101" pitchFamily="49" charset="-122"/>
                      </a:endParaRP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en-US" sz="1400" baseline="0" dirty="0">
                          <a:solidFill>
                            <a:srgbClr val="1B1C1D"/>
                          </a:solidFill>
                          <a:effectLst/>
                          <a:latin typeface="Arial" panose="020B0604020202020204" pitchFamily="34" charset="0"/>
                          <a:ea typeface="黑体" panose="02010609060101010101" pitchFamily="49" charset="-122"/>
                        </a:rPr>
                        <a:t>Star</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zh-CN" altLang="en-US" sz="1400" baseline="0" dirty="0">
                          <a:solidFill>
                            <a:srgbClr val="1B1C1D"/>
                          </a:solidFill>
                          <a:effectLst/>
                          <a:latin typeface="Arial" panose="020B0604020202020204" pitchFamily="34" charset="0"/>
                          <a:ea typeface="黑体" panose="02010609060101010101" pitchFamily="49" charset="-122"/>
                        </a:rPr>
                        <a:t>显性收益</a:t>
                      </a:r>
                      <a:r>
                        <a:rPr lang="en-US" altLang="zh-CN" sz="1400" baseline="0" dirty="0">
                          <a:solidFill>
                            <a:srgbClr val="1B1C1D"/>
                          </a:solidFill>
                          <a:effectLst/>
                          <a:latin typeface="Arial" panose="020B0604020202020204" pitchFamily="34" charset="0"/>
                          <a:ea typeface="黑体" panose="02010609060101010101" pitchFamily="49" charset="-122"/>
                        </a:rPr>
                        <a:t>: 50</a:t>
                      </a:r>
                      <a:r>
                        <a:rPr lang="zh-CN" altLang="en-US" sz="1400" baseline="0" dirty="0">
                          <a:solidFill>
                            <a:srgbClr val="1B1C1D"/>
                          </a:solidFill>
                          <a:effectLst/>
                          <a:latin typeface="Arial" panose="020B0604020202020204" pitchFamily="34" charset="0"/>
                          <a:ea typeface="黑体" panose="02010609060101010101" pitchFamily="49" charset="-122"/>
                        </a:rPr>
                        <a:t>元</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en-US" altLang="zh-CN" sz="1400" baseline="0" dirty="0">
                          <a:solidFill>
                            <a:srgbClr val="1B1C1D"/>
                          </a:solidFill>
                          <a:effectLst/>
                          <a:latin typeface="Arial" panose="020B0604020202020204" pitchFamily="34" charset="0"/>
                          <a:ea typeface="黑体" panose="02010609060101010101" pitchFamily="49" charset="-122"/>
                        </a:rPr>
                        <a:t>20</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en-US" altLang="zh-CN" sz="1400" baseline="0">
                          <a:solidFill>
                            <a:srgbClr val="1B1C1D"/>
                          </a:solidFill>
                          <a:effectLst/>
                          <a:latin typeface="Arial" panose="020B0604020202020204" pitchFamily="34" charset="0"/>
                          <a:ea typeface="黑体" panose="02010609060101010101" pitchFamily="49" charset="-122"/>
                        </a:rPr>
                        <a:t>1000</a:t>
                      </a:r>
                      <a:r>
                        <a:rPr lang="zh-CN" altLang="en-US" sz="1400" baseline="0">
                          <a:solidFill>
                            <a:srgbClr val="1B1C1D"/>
                          </a:solidFill>
                          <a:effectLst/>
                          <a:latin typeface="Arial" panose="020B0604020202020204" pitchFamily="34" charset="0"/>
                          <a:ea typeface="黑体" panose="02010609060101010101" pitchFamily="49" charset="-122"/>
                        </a:rPr>
                        <a:t>元</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endParaRPr lang="zh-CN" altLang="en-US" sz="1400" baseline="0">
                        <a:solidFill>
                          <a:srgbClr val="1B1C1D"/>
                        </a:solidFill>
                        <a:effectLst/>
                        <a:latin typeface="Arial" panose="020B0604020202020204" pitchFamily="34" charset="0"/>
                        <a:ea typeface="黑体" panose="02010609060101010101" pitchFamily="49" charset="-122"/>
                      </a:endParaRP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endParaRPr lang="zh-CN" altLang="en-US" sz="1400" baseline="0" dirty="0">
                        <a:solidFill>
                          <a:srgbClr val="1B1C1D"/>
                        </a:solidFill>
                        <a:effectLst/>
                        <a:latin typeface="Arial" panose="020B0604020202020204" pitchFamily="34" charset="0"/>
                        <a:ea typeface="黑体" panose="02010609060101010101" pitchFamily="49" charset="-122"/>
                      </a:endParaRP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58264765"/>
                  </a:ext>
                </a:extLst>
              </a:tr>
              <a:tr h="386249">
                <a:tc>
                  <a:txBody>
                    <a:bodyPr/>
                    <a:lstStyle/>
                    <a:p>
                      <a:pPr rtl="0"/>
                      <a:endParaRPr lang="zh-CN" altLang="en-US" sz="1400" baseline="0">
                        <a:solidFill>
                          <a:srgbClr val="1B1C1D"/>
                        </a:solidFill>
                        <a:effectLst/>
                        <a:latin typeface="Arial" panose="020B0604020202020204" pitchFamily="34" charset="0"/>
                        <a:ea typeface="黑体" panose="02010609060101010101" pitchFamily="49" charset="-122"/>
                      </a:endParaRP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endParaRPr lang="zh-CN" altLang="en-US" sz="1400" baseline="0">
                        <a:solidFill>
                          <a:srgbClr val="1B1C1D"/>
                        </a:solidFill>
                        <a:effectLst/>
                        <a:latin typeface="Arial" panose="020B0604020202020204" pitchFamily="34" charset="0"/>
                        <a:ea typeface="黑体" panose="02010609060101010101" pitchFamily="49" charset="-122"/>
                      </a:endParaRP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en-US" sz="1400" baseline="0">
                          <a:solidFill>
                            <a:srgbClr val="1B1C1D"/>
                          </a:solidFill>
                          <a:effectLst/>
                          <a:latin typeface="Arial" panose="020B0604020202020204" pitchFamily="34" charset="0"/>
                          <a:ea typeface="黑体" panose="02010609060101010101" pitchFamily="49" charset="-122"/>
                        </a:rPr>
                        <a:t>Issue</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zh-CN" altLang="en-US" sz="1400" baseline="0">
                          <a:solidFill>
                            <a:srgbClr val="1B1C1D"/>
                          </a:solidFill>
                          <a:effectLst/>
                          <a:latin typeface="Arial" panose="020B0604020202020204" pitchFamily="34" charset="0"/>
                          <a:ea typeface="黑体" panose="02010609060101010101" pitchFamily="49" charset="-122"/>
                        </a:rPr>
                        <a:t>显性收益</a:t>
                      </a:r>
                      <a:r>
                        <a:rPr lang="en-US" altLang="zh-CN" sz="1400" baseline="0">
                          <a:solidFill>
                            <a:srgbClr val="1B1C1D"/>
                          </a:solidFill>
                          <a:effectLst/>
                          <a:latin typeface="Arial" panose="020B0604020202020204" pitchFamily="34" charset="0"/>
                          <a:ea typeface="黑体" panose="02010609060101010101" pitchFamily="49" charset="-122"/>
                        </a:rPr>
                        <a:t>: 20</a:t>
                      </a:r>
                      <a:r>
                        <a:rPr lang="zh-CN" altLang="en-US" sz="1400" baseline="0">
                          <a:solidFill>
                            <a:srgbClr val="1B1C1D"/>
                          </a:solidFill>
                          <a:effectLst/>
                          <a:latin typeface="Arial" panose="020B0604020202020204" pitchFamily="34" charset="0"/>
                          <a:ea typeface="黑体" panose="02010609060101010101" pitchFamily="49" charset="-122"/>
                        </a:rPr>
                        <a:t>元</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en-US" altLang="zh-CN" sz="1400" baseline="0">
                          <a:solidFill>
                            <a:srgbClr val="1B1C1D"/>
                          </a:solidFill>
                          <a:effectLst/>
                          <a:latin typeface="Arial" panose="020B0604020202020204" pitchFamily="34" charset="0"/>
                          <a:ea typeface="黑体" panose="02010609060101010101" pitchFamily="49" charset="-122"/>
                        </a:rPr>
                        <a:t>20</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en-US" altLang="zh-CN" sz="1400" baseline="0">
                          <a:solidFill>
                            <a:srgbClr val="1B1C1D"/>
                          </a:solidFill>
                          <a:effectLst/>
                          <a:latin typeface="Arial" panose="020B0604020202020204" pitchFamily="34" charset="0"/>
                          <a:ea typeface="黑体" panose="02010609060101010101" pitchFamily="49" charset="-122"/>
                        </a:rPr>
                        <a:t>400</a:t>
                      </a:r>
                      <a:r>
                        <a:rPr lang="zh-CN" altLang="en-US" sz="1400" baseline="0">
                          <a:solidFill>
                            <a:srgbClr val="1B1C1D"/>
                          </a:solidFill>
                          <a:effectLst/>
                          <a:latin typeface="Arial" panose="020B0604020202020204" pitchFamily="34" charset="0"/>
                          <a:ea typeface="黑体" panose="02010609060101010101" pitchFamily="49" charset="-122"/>
                        </a:rPr>
                        <a:t>元</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endParaRPr lang="zh-CN" altLang="en-US" sz="1400" baseline="0">
                        <a:solidFill>
                          <a:srgbClr val="1B1C1D"/>
                        </a:solidFill>
                        <a:effectLst/>
                        <a:latin typeface="Arial" panose="020B0604020202020204" pitchFamily="34" charset="0"/>
                        <a:ea typeface="黑体" panose="02010609060101010101" pitchFamily="49" charset="-122"/>
                      </a:endParaRP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endParaRPr lang="zh-CN" altLang="en-US" sz="1400" baseline="0">
                        <a:solidFill>
                          <a:srgbClr val="1B1C1D"/>
                        </a:solidFill>
                        <a:effectLst/>
                        <a:latin typeface="Arial" panose="020B0604020202020204" pitchFamily="34" charset="0"/>
                        <a:ea typeface="黑体" panose="02010609060101010101" pitchFamily="49" charset="-122"/>
                      </a:endParaRP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72904809"/>
                  </a:ext>
                </a:extLst>
              </a:tr>
              <a:tr h="386249">
                <a:tc>
                  <a:txBody>
                    <a:bodyPr/>
                    <a:lstStyle/>
                    <a:p>
                      <a:pPr rtl="0"/>
                      <a:endParaRPr lang="zh-CN" altLang="en-US" sz="1400" baseline="0">
                        <a:solidFill>
                          <a:srgbClr val="1B1C1D"/>
                        </a:solidFill>
                        <a:effectLst/>
                        <a:latin typeface="Arial" panose="020B0604020202020204" pitchFamily="34" charset="0"/>
                        <a:ea typeface="黑体" panose="02010609060101010101" pitchFamily="49" charset="-122"/>
                      </a:endParaRP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zh-CN" altLang="en-US" sz="1400" baseline="0">
                          <a:solidFill>
                            <a:srgbClr val="1B1C1D"/>
                          </a:solidFill>
                          <a:effectLst/>
                          <a:latin typeface="Arial" panose="020B0604020202020204" pitchFamily="34" charset="0"/>
                          <a:ea typeface="黑体" panose="02010609060101010101" pitchFamily="49" charset="-122"/>
                        </a:rPr>
                        <a:t>小红书</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zh-CN" altLang="en-US" sz="1400" baseline="0">
                          <a:solidFill>
                            <a:srgbClr val="1B1C1D"/>
                          </a:solidFill>
                          <a:effectLst/>
                          <a:latin typeface="Arial" panose="020B0604020202020204" pitchFamily="34" charset="0"/>
                          <a:ea typeface="黑体" panose="02010609060101010101" pitchFamily="49" charset="-122"/>
                        </a:rPr>
                        <a:t>帖子</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zh-CN" altLang="en-US" sz="1400" baseline="0" dirty="0">
                          <a:solidFill>
                            <a:srgbClr val="1B1C1D"/>
                          </a:solidFill>
                          <a:effectLst/>
                          <a:latin typeface="Arial" panose="020B0604020202020204" pitchFamily="34" charset="0"/>
                          <a:ea typeface="黑体" panose="02010609060101010101" pitchFamily="49" charset="-122"/>
                        </a:rPr>
                        <a:t>显性收益</a:t>
                      </a:r>
                      <a:r>
                        <a:rPr lang="en-US" altLang="zh-CN" sz="1400" baseline="0" dirty="0">
                          <a:solidFill>
                            <a:srgbClr val="1B1C1D"/>
                          </a:solidFill>
                          <a:effectLst/>
                          <a:latin typeface="Arial" panose="020B0604020202020204" pitchFamily="34" charset="0"/>
                          <a:ea typeface="黑体" panose="02010609060101010101" pitchFamily="49" charset="-122"/>
                        </a:rPr>
                        <a:t>: 100</a:t>
                      </a:r>
                      <a:r>
                        <a:rPr lang="zh-CN" altLang="en-US" sz="1400" baseline="0" dirty="0">
                          <a:solidFill>
                            <a:srgbClr val="1B1C1D"/>
                          </a:solidFill>
                          <a:effectLst/>
                          <a:latin typeface="Arial" panose="020B0604020202020204" pitchFamily="34" charset="0"/>
                          <a:ea typeface="黑体" panose="02010609060101010101" pitchFamily="49" charset="-122"/>
                        </a:rPr>
                        <a:t>元</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en-US" altLang="zh-CN" sz="1400" baseline="0">
                          <a:solidFill>
                            <a:srgbClr val="1B1C1D"/>
                          </a:solidFill>
                          <a:effectLst/>
                          <a:latin typeface="Arial" panose="020B0604020202020204" pitchFamily="34" charset="0"/>
                          <a:ea typeface="黑体" panose="02010609060101010101" pitchFamily="49" charset="-122"/>
                        </a:rPr>
                        <a:t>10</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en-US" altLang="zh-CN" sz="1400" baseline="0">
                          <a:solidFill>
                            <a:srgbClr val="1B1C1D"/>
                          </a:solidFill>
                          <a:effectLst/>
                          <a:latin typeface="Arial" panose="020B0604020202020204" pitchFamily="34" charset="0"/>
                          <a:ea typeface="黑体" panose="02010609060101010101" pitchFamily="49" charset="-122"/>
                        </a:rPr>
                        <a:t>1000</a:t>
                      </a:r>
                      <a:r>
                        <a:rPr lang="zh-CN" altLang="en-US" sz="1400" baseline="0">
                          <a:solidFill>
                            <a:srgbClr val="1B1C1D"/>
                          </a:solidFill>
                          <a:effectLst/>
                          <a:latin typeface="Arial" panose="020B0604020202020204" pitchFamily="34" charset="0"/>
                          <a:ea typeface="黑体" panose="02010609060101010101" pitchFamily="49" charset="-122"/>
                        </a:rPr>
                        <a:t>元</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endParaRPr lang="zh-CN" altLang="en-US" sz="1400" baseline="0">
                        <a:solidFill>
                          <a:srgbClr val="1B1C1D"/>
                        </a:solidFill>
                        <a:effectLst/>
                        <a:latin typeface="Arial" panose="020B0604020202020204" pitchFamily="34" charset="0"/>
                        <a:ea typeface="黑体" panose="02010609060101010101" pitchFamily="49" charset="-122"/>
                      </a:endParaRP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endParaRPr lang="zh-CN" altLang="en-US" sz="1400" baseline="0">
                        <a:solidFill>
                          <a:srgbClr val="1B1C1D"/>
                        </a:solidFill>
                        <a:effectLst/>
                        <a:latin typeface="Arial" panose="020B0604020202020204" pitchFamily="34" charset="0"/>
                        <a:ea typeface="黑体" panose="02010609060101010101" pitchFamily="49" charset="-122"/>
                      </a:endParaRP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10192942"/>
                  </a:ext>
                </a:extLst>
              </a:tr>
              <a:tr h="386249">
                <a:tc>
                  <a:txBody>
                    <a:bodyPr/>
                    <a:lstStyle/>
                    <a:p>
                      <a:pPr rtl="0"/>
                      <a:endParaRPr lang="zh-CN" altLang="en-US" sz="1400" baseline="0">
                        <a:solidFill>
                          <a:srgbClr val="1B1C1D"/>
                        </a:solidFill>
                        <a:effectLst/>
                        <a:latin typeface="Arial" panose="020B0604020202020204" pitchFamily="34" charset="0"/>
                        <a:ea typeface="黑体" panose="02010609060101010101" pitchFamily="49" charset="-122"/>
                      </a:endParaRP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endParaRPr lang="zh-CN" altLang="en-US" sz="1400" baseline="0">
                        <a:solidFill>
                          <a:srgbClr val="1B1C1D"/>
                        </a:solidFill>
                        <a:effectLst/>
                        <a:latin typeface="Arial" panose="020B0604020202020204" pitchFamily="34" charset="0"/>
                        <a:ea typeface="黑体" panose="02010609060101010101" pitchFamily="49" charset="-122"/>
                      </a:endParaRP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zh-CN" altLang="en-US" sz="1400" baseline="0">
                          <a:solidFill>
                            <a:srgbClr val="1B1C1D"/>
                          </a:solidFill>
                          <a:effectLst/>
                          <a:latin typeface="Arial" panose="020B0604020202020204" pitchFamily="34" charset="0"/>
                          <a:ea typeface="黑体" panose="02010609060101010101" pitchFamily="49" charset="-122"/>
                        </a:rPr>
                        <a:t>评论</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zh-CN" altLang="en-US" sz="1400" baseline="0">
                          <a:solidFill>
                            <a:srgbClr val="1B1C1D"/>
                          </a:solidFill>
                          <a:effectLst/>
                          <a:latin typeface="Arial" panose="020B0604020202020204" pitchFamily="34" charset="0"/>
                          <a:ea typeface="黑体" panose="02010609060101010101" pitchFamily="49" charset="-122"/>
                        </a:rPr>
                        <a:t>显性收益</a:t>
                      </a:r>
                      <a:r>
                        <a:rPr lang="en-US" altLang="zh-CN" sz="1400" baseline="0">
                          <a:solidFill>
                            <a:srgbClr val="1B1C1D"/>
                          </a:solidFill>
                          <a:effectLst/>
                          <a:latin typeface="Arial" panose="020B0604020202020204" pitchFamily="34" charset="0"/>
                          <a:ea typeface="黑体" panose="02010609060101010101" pitchFamily="49" charset="-122"/>
                        </a:rPr>
                        <a:t>: 10</a:t>
                      </a:r>
                      <a:r>
                        <a:rPr lang="zh-CN" altLang="en-US" sz="1400" baseline="0">
                          <a:solidFill>
                            <a:srgbClr val="1B1C1D"/>
                          </a:solidFill>
                          <a:effectLst/>
                          <a:latin typeface="Arial" panose="020B0604020202020204" pitchFamily="34" charset="0"/>
                          <a:ea typeface="黑体" panose="02010609060101010101" pitchFamily="49" charset="-122"/>
                        </a:rPr>
                        <a:t>元</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en-US" altLang="zh-CN" sz="1400" baseline="0">
                          <a:solidFill>
                            <a:srgbClr val="1B1C1D"/>
                          </a:solidFill>
                          <a:effectLst/>
                          <a:latin typeface="Arial" panose="020B0604020202020204" pitchFamily="34" charset="0"/>
                          <a:ea typeface="黑体" panose="02010609060101010101" pitchFamily="49" charset="-122"/>
                        </a:rPr>
                        <a:t>50</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en-US" altLang="zh-CN" sz="1400" baseline="0">
                          <a:solidFill>
                            <a:srgbClr val="1B1C1D"/>
                          </a:solidFill>
                          <a:effectLst/>
                          <a:latin typeface="Arial" panose="020B0604020202020204" pitchFamily="34" charset="0"/>
                          <a:ea typeface="黑体" panose="02010609060101010101" pitchFamily="49" charset="-122"/>
                        </a:rPr>
                        <a:t>500</a:t>
                      </a:r>
                      <a:r>
                        <a:rPr lang="zh-CN" altLang="en-US" sz="1400" baseline="0">
                          <a:solidFill>
                            <a:srgbClr val="1B1C1D"/>
                          </a:solidFill>
                          <a:effectLst/>
                          <a:latin typeface="Arial" panose="020B0604020202020204" pitchFamily="34" charset="0"/>
                          <a:ea typeface="黑体" panose="02010609060101010101" pitchFamily="49" charset="-122"/>
                        </a:rPr>
                        <a:t>元</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endParaRPr lang="zh-CN" altLang="en-US" sz="1400" baseline="0">
                        <a:solidFill>
                          <a:srgbClr val="1B1C1D"/>
                        </a:solidFill>
                        <a:effectLst/>
                        <a:latin typeface="Arial" panose="020B0604020202020204" pitchFamily="34" charset="0"/>
                        <a:ea typeface="黑体" panose="02010609060101010101" pitchFamily="49" charset="-122"/>
                      </a:endParaRP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endParaRPr lang="zh-CN" altLang="en-US" sz="1400" baseline="0">
                        <a:solidFill>
                          <a:srgbClr val="1B1C1D"/>
                        </a:solidFill>
                        <a:effectLst/>
                        <a:latin typeface="Arial" panose="020B0604020202020204" pitchFamily="34" charset="0"/>
                        <a:ea typeface="黑体" panose="02010609060101010101" pitchFamily="49" charset="-122"/>
                      </a:endParaRP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12540585"/>
                  </a:ext>
                </a:extLst>
              </a:tr>
              <a:tr h="386249">
                <a:tc>
                  <a:txBody>
                    <a:bodyPr/>
                    <a:lstStyle/>
                    <a:p>
                      <a:pPr rtl="0"/>
                      <a:endParaRPr lang="zh-CN" altLang="en-US" sz="1400" baseline="0">
                        <a:solidFill>
                          <a:srgbClr val="1B1C1D"/>
                        </a:solidFill>
                        <a:effectLst/>
                        <a:latin typeface="Arial" panose="020B0604020202020204" pitchFamily="34" charset="0"/>
                        <a:ea typeface="黑体" panose="02010609060101010101" pitchFamily="49" charset="-122"/>
                      </a:endParaRP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endParaRPr lang="zh-CN" altLang="en-US" sz="1400" baseline="0">
                        <a:solidFill>
                          <a:srgbClr val="1B1C1D"/>
                        </a:solidFill>
                        <a:effectLst/>
                        <a:latin typeface="Arial" panose="020B0604020202020204" pitchFamily="34" charset="0"/>
                        <a:ea typeface="黑体" panose="02010609060101010101" pitchFamily="49" charset="-122"/>
                      </a:endParaRP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zh-CN" altLang="en-US" sz="1400" baseline="0">
                          <a:solidFill>
                            <a:srgbClr val="1B1C1D"/>
                          </a:solidFill>
                          <a:effectLst/>
                          <a:latin typeface="Arial" panose="020B0604020202020204" pitchFamily="34" charset="0"/>
                          <a:ea typeface="黑体" panose="02010609060101010101" pitchFamily="49" charset="-122"/>
                        </a:rPr>
                        <a:t>点赞</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zh-CN" altLang="en-US" sz="1400" baseline="0">
                          <a:solidFill>
                            <a:srgbClr val="1B1C1D"/>
                          </a:solidFill>
                          <a:effectLst/>
                          <a:latin typeface="Arial" panose="020B0604020202020204" pitchFamily="34" charset="0"/>
                          <a:ea typeface="黑体" panose="02010609060101010101" pitchFamily="49" charset="-122"/>
                        </a:rPr>
                        <a:t>显性收益</a:t>
                      </a:r>
                      <a:r>
                        <a:rPr lang="en-US" altLang="zh-CN" sz="1400" baseline="0">
                          <a:solidFill>
                            <a:srgbClr val="1B1C1D"/>
                          </a:solidFill>
                          <a:effectLst/>
                          <a:latin typeface="Arial" panose="020B0604020202020204" pitchFamily="34" charset="0"/>
                          <a:ea typeface="黑体" panose="02010609060101010101" pitchFamily="49" charset="-122"/>
                        </a:rPr>
                        <a:t>: 10</a:t>
                      </a:r>
                      <a:r>
                        <a:rPr lang="zh-CN" altLang="en-US" sz="1400" baseline="0">
                          <a:solidFill>
                            <a:srgbClr val="1B1C1D"/>
                          </a:solidFill>
                          <a:effectLst/>
                          <a:latin typeface="Arial" panose="020B0604020202020204" pitchFamily="34" charset="0"/>
                          <a:ea typeface="黑体" panose="02010609060101010101" pitchFamily="49" charset="-122"/>
                        </a:rPr>
                        <a:t>元</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en-US" altLang="zh-CN" sz="1400" baseline="0">
                          <a:solidFill>
                            <a:srgbClr val="1B1C1D"/>
                          </a:solidFill>
                          <a:effectLst/>
                          <a:latin typeface="Arial" panose="020B0604020202020204" pitchFamily="34" charset="0"/>
                          <a:ea typeface="黑体" panose="02010609060101010101" pitchFamily="49" charset="-122"/>
                        </a:rPr>
                        <a:t>50</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en-US" altLang="zh-CN" sz="1400" baseline="0">
                          <a:solidFill>
                            <a:srgbClr val="1B1C1D"/>
                          </a:solidFill>
                          <a:effectLst/>
                          <a:latin typeface="Arial" panose="020B0604020202020204" pitchFamily="34" charset="0"/>
                          <a:ea typeface="黑体" panose="02010609060101010101" pitchFamily="49" charset="-122"/>
                        </a:rPr>
                        <a:t>500</a:t>
                      </a:r>
                      <a:r>
                        <a:rPr lang="zh-CN" altLang="en-US" sz="1400" baseline="0">
                          <a:solidFill>
                            <a:srgbClr val="1B1C1D"/>
                          </a:solidFill>
                          <a:effectLst/>
                          <a:latin typeface="Arial" panose="020B0604020202020204" pitchFamily="34" charset="0"/>
                          <a:ea typeface="黑体" panose="02010609060101010101" pitchFamily="49" charset="-122"/>
                        </a:rPr>
                        <a:t>元</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endParaRPr lang="zh-CN" altLang="en-US" sz="1400" baseline="0">
                        <a:solidFill>
                          <a:srgbClr val="1B1C1D"/>
                        </a:solidFill>
                        <a:effectLst/>
                        <a:latin typeface="Arial" panose="020B0604020202020204" pitchFamily="34" charset="0"/>
                        <a:ea typeface="黑体" panose="02010609060101010101" pitchFamily="49" charset="-122"/>
                      </a:endParaRP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endParaRPr lang="zh-CN" altLang="en-US" sz="1400" baseline="0">
                        <a:solidFill>
                          <a:srgbClr val="1B1C1D"/>
                        </a:solidFill>
                        <a:effectLst/>
                        <a:latin typeface="Arial" panose="020B0604020202020204" pitchFamily="34" charset="0"/>
                        <a:ea typeface="黑体" panose="02010609060101010101" pitchFamily="49" charset="-122"/>
                      </a:endParaRP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39096200"/>
                  </a:ext>
                </a:extLst>
              </a:tr>
              <a:tr h="223300">
                <a:tc>
                  <a:txBody>
                    <a:bodyPr/>
                    <a:lstStyle/>
                    <a:p>
                      <a:pPr rtl="0"/>
                      <a:endParaRPr lang="zh-CN" altLang="en-US" sz="1400" baseline="0">
                        <a:solidFill>
                          <a:srgbClr val="1B1C1D"/>
                        </a:solidFill>
                        <a:effectLst/>
                        <a:latin typeface="Arial" panose="020B0604020202020204" pitchFamily="34" charset="0"/>
                        <a:ea typeface="黑体" panose="02010609060101010101" pitchFamily="49" charset="-122"/>
                      </a:endParaRP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zh-CN" altLang="en-US" sz="1400" b="1" baseline="0">
                          <a:solidFill>
                            <a:srgbClr val="1B1C1D"/>
                          </a:solidFill>
                          <a:effectLst/>
                          <a:latin typeface="Arial" panose="020B0604020202020204" pitchFamily="34" charset="0"/>
                          <a:ea typeface="黑体" panose="02010609060101010101" pitchFamily="49" charset="-122"/>
                        </a:rPr>
                        <a:t>小计</a:t>
                      </a:r>
                      <a:endParaRPr lang="zh-CN" altLang="en-US" sz="1400" baseline="0">
                        <a:solidFill>
                          <a:srgbClr val="1B1C1D"/>
                        </a:solidFill>
                        <a:effectLst/>
                        <a:latin typeface="Arial" panose="020B0604020202020204" pitchFamily="34" charset="0"/>
                        <a:ea typeface="黑体" panose="02010609060101010101" pitchFamily="49" charset="-122"/>
                      </a:endParaRP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endParaRPr lang="zh-CN" altLang="en-US" sz="1400" baseline="0">
                        <a:solidFill>
                          <a:srgbClr val="1B1C1D"/>
                        </a:solidFill>
                        <a:effectLst/>
                        <a:latin typeface="Arial" panose="020B0604020202020204" pitchFamily="34" charset="0"/>
                        <a:ea typeface="黑体" panose="02010609060101010101" pitchFamily="49" charset="-122"/>
                      </a:endParaRP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endParaRPr lang="zh-CN" altLang="en-US" sz="1400" baseline="0">
                        <a:solidFill>
                          <a:srgbClr val="1B1C1D"/>
                        </a:solidFill>
                        <a:effectLst/>
                        <a:latin typeface="Arial" panose="020B0604020202020204" pitchFamily="34" charset="0"/>
                        <a:ea typeface="黑体" panose="02010609060101010101" pitchFamily="49" charset="-122"/>
                      </a:endParaRP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endParaRPr lang="zh-CN" altLang="en-US" sz="1400" baseline="0">
                        <a:solidFill>
                          <a:srgbClr val="1B1C1D"/>
                        </a:solidFill>
                        <a:effectLst/>
                        <a:latin typeface="Arial" panose="020B0604020202020204" pitchFamily="34" charset="0"/>
                        <a:ea typeface="黑体" panose="02010609060101010101" pitchFamily="49" charset="-122"/>
                      </a:endParaRP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endParaRPr lang="zh-CN" altLang="en-US" sz="1400" baseline="0">
                        <a:solidFill>
                          <a:srgbClr val="1B1C1D"/>
                        </a:solidFill>
                        <a:effectLst/>
                        <a:latin typeface="Arial" panose="020B0604020202020204" pitchFamily="34" charset="0"/>
                        <a:ea typeface="黑体" panose="02010609060101010101" pitchFamily="49" charset="-122"/>
                      </a:endParaRP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en-US" altLang="zh-CN" sz="1400" b="0" baseline="0" dirty="0">
                          <a:solidFill>
                            <a:srgbClr val="1B1C1D"/>
                          </a:solidFill>
                          <a:effectLst/>
                          <a:latin typeface="Arial" panose="020B0604020202020204" pitchFamily="34" charset="0"/>
                          <a:ea typeface="黑体" panose="02010609060101010101" pitchFamily="49" charset="-122"/>
                        </a:rPr>
                        <a:t>3900</a:t>
                      </a:r>
                      <a:r>
                        <a:rPr lang="zh-CN" altLang="en-US" sz="1400" b="0" baseline="0" dirty="0">
                          <a:solidFill>
                            <a:srgbClr val="1B1C1D"/>
                          </a:solidFill>
                          <a:effectLst/>
                          <a:latin typeface="Arial" panose="020B0604020202020204" pitchFamily="34" charset="0"/>
                          <a:ea typeface="黑体" panose="02010609060101010101" pitchFamily="49" charset="-122"/>
                        </a:rPr>
                        <a:t>元</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endParaRPr lang="zh-CN" altLang="en-US" sz="1400" baseline="0">
                        <a:solidFill>
                          <a:srgbClr val="1B1C1D"/>
                        </a:solidFill>
                        <a:effectLst/>
                        <a:latin typeface="Arial" panose="020B0604020202020204" pitchFamily="34" charset="0"/>
                        <a:ea typeface="黑体" panose="02010609060101010101" pitchFamily="49" charset="-122"/>
                      </a:endParaRP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209482448"/>
                  </a:ext>
                </a:extLst>
              </a:tr>
              <a:tr h="549198">
                <a:tc>
                  <a:txBody>
                    <a:bodyPr/>
                    <a:lstStyle/>
                    <a:p>
                      <a:pPr rtl="0"/>
                      <a:r>
                        <a:rPr lang="zh-CN" altLang="en-US" sz="1400" b="1" baseline="0">
                          <a:solidFill>
                            <a:srgbClr val="1B1C1D"/>
                          </a:solidFill>
                          <a:effectLst/>
                          <a:latin typeface="Arial" panose="020B0604020202020204" pitchFamily="34" charset="0"/>
                          <a:ea typeface="黑体" panose="02010609060101010101" pitchFamily="49" charset="-122"/>
                        </a:rPr>
                        <a:t>模式 </a:t>
                      </a:r>
                      <a:r>
                        <a:rPr lang="en-US" altLang="zh-CN" sz="1400" b="1" baseline="0">
                          <a:solidFill>
                            <a:srgbClr val="1B1C1D"/>
                          </a:solidFill>
                          <a:effectLst/>
                          <a:latin typeface="Arial" panose="020B0604020202020204" pitchFamily="34" charset="0"/>
                          <a:ea typeface="黑体" panose="02010609060101010101" pitchFamily="49" charset="-122"/>
                        </a:rPr>
                        <a:t>2</a:t>
                      </a:r>
                      <a:endParaRPr lang="zh-CN" altLang="en-US" sz="1400" baseline="0">
                        <a:solidFill>
                          <a:srgbClr val="1B1C1D"/>
                        </a:solidFill>
                        <a:effectLst/>
                        <a:latin typeface="Arial" panose="020B0604020202020204" pitchFamily="34" charset="0"/>
                        <a:ea typeface="黑体" panose="02010609060101010101" pitchFamily="49" charset="-122"/>
                      </a:endParaRP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zh-CN" altLang="en-US" sz="1400" baseline="0">
                          <a:solidFill>
                            <a:srgbClr val="1B1C1D"/>
                          </a:solidFill>
                          <a:effectLst/>
                          <a:latin typeface="Arial" panose="020B0604020202020204" pitchFamily="34" charset="0"/>
                          <a:ea typeface="黑体" panose="02010609060101010101" pitchFamily="49" charset="-122"/>
                        </a:rPr>
                        <a:t>插件内展示</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zh-CN" altLang="en-US" sz="1400" baseline="0">
                          <a:solidFill>
                            <a:srgbClr val="1B1C1D"/>
                          </a:solidFill>
                          <a:effectLst/>
                          <a:latin typeface="Arial" panose="020B0604020202020204" pitchFamily="34" charset="0"/>
                          <a:ea typeface="黑体" panose="02010609060101010101" pitchFamily="49" charset="-122"/>
                        </a:rPr>
                        <a:t>图标赞助</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zh-CN" altLang="en-US" sz="1400" baseline="0">
                          <a:solidFill>
                            <a:srgbClr val="1B1C1D"/>
                          </a:solidFill>
                          <a:effectLst/>
                          <a:latin typeface="Arial" panose="020B0604020202020204" pitchFamily="34" charset="0"/>
                          <a:ea typeface="黑体" panose="02010609060101010101" pitchFamily="49" charset="-122"/>
                        </a:rPr>
                        <a:t>显性收益</a:t>
                      </a:r>
                      <a:r>
                        <a:rPr lang="en-US" altLang="zh-CN" sz="1400" baseline="0">
                          <a:solidFill>
                            <a:srgbClr val="1B1C1D"/>
                          </a:solidFill>
                          <a:effectLst/>
                          <a:latin typeface="Arial" panose="020B0604020202020204" pitchFamily="34" charset="0"/>
                          <a:ea typeface="黑体" panose="02010609060101010101" pitchFamily="49" charset="-122"/>
                        </a:rPr>
                        <a:t>: 5000</a:t>
                      </a:r>
                      <a:r>
                        <a:rPr lang="zh-CN" altLang="en-US" sz="1400" baseline="0">
                          <a:solidFill>
                            <a:srgbClr val="1B1C1D"/>
                          </a:solidFill>
                          <a:effectLst/>
                          <a:latin typeface="Arial" panose="020B0604020202020204" pitchFamily="34" charset="0"/>
                          <a:ea typeface="黑体" panose="02010609060101010101" pitchFamily="49" charset="-122"/>
                        </a:rPr>
                        <a:t>元</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en-US" altLang="zh-CN" sz="1400" baseline="0">
                          <a:solidFill>
                            <a:srgbClr val="1B1C1D"/>
                          </a:solidFill>
                          <a:effectLst/>
                          <a:latin typeface="Arial" panose="020B0604020202020204" pitchFamily="34" charset="0"/>
                          <a:ea typeface="黑体" panose="02010609060101010101" pitchFamily="49" charset="-122"/>
                        </a:rPr>
                        <a:t>1</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en-US" altLang="zh-CN" sz="1400" baseline="0">
                          <a:solidFill>
                            <a:srgbClr val="1B1C1D"/>
                          </a:solidFill>
                          <a:effectLst/>
                          <a:latin typeface="Arial" panose="020B0604020202020204" pitchFamily="34" charset="0"/>
                          <a:ea typeface="黑体" panose="02010609060101010101" pitchFamily="49" charset="-122"/>
                        </a:rPr>
                        <a:t>5000</a:t>
                      </a:r>
                      <a:r>
                        <a:rPr lang="zh-CN" altLang="en-US" sz="1400" baseline="0">
                          <a:solidFill>
                            <a:srgbClr val="1B1C1D"/>
                          </a:solidFill>
                          <a:effectLst/>
                          <a:latin typeface="Arial" panose="020B0604020202020204" pitchFamily="34" charset="0"/>
                          <a:ea typeface="黑体" panose="02010609060101010101" pitchFamily="49" charset="-122"/>
                        </a:rPr>
                        <a:t>元</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en-US" altLang="zh-CN" sz="1400" b="0" baseline="0" dirty="0">
                          <a:solidFill>
                            <a:srgbClr val="1B1C1D"/>
                          </a:solidFill>
                          <a:effectLst/>
                          <a:latin typeface="Arial" panose="020B0604020202020204" pitchFamily="34" charset="0"/>
                          <a:ea typeface="黑体" panose="02010609060101010101" pitchFamily="49" charset="-122"/>
                        </a:rPr>
                        <a:t>5000</a:t>
                      </a:r>
                      <a:r>
                        <a:rPr lang="zh-CN" altLang="en-US" sz="1400" b="0" baseline="0" dirty="0">
                          <a:solidFill>
                            <a:srgbClr val="1B1C1D"/>
                          </a:solidFill>
                          <a:effectLst/>
                          <a:latin typeface="Arial" panose="020B0604020202020204" pitchFamily="34" charset="0"/>
                          <a:ea typeface="黑体" panose="02010609060101010101" pitchFamily="49" charset="-122"/>
                        </a:rPr>
                        <a:t>元</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zh-CN" altLang="en-US" sz="1400" baseline="0">
                          <a:solidFill>
                            <a:srgbClr val="1B1C1D"/>
                          </a:solidFill>
                          <a:effectLst/>
                          <a:latin typeface="Arial" panose="020B0604020202020204" pitchFamily="34" charset="0"/>
                          <a:ea typeface="黑体" panose="02010609060101010101" pitchFamily="49" charset="-122"/>
                        </a:rPr>
                        <a:t>插件打开时显示赞助商图标</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67612766"/>
                  </a:ext>
                </a:extLst>
              </a:tr>
              <a:tr h="712147">
                <a:tc>
                  <a:txBody>
                    <a:bodyPr/>
                    <a:lstStyle/>
                    <a:p>
                      <a:pPr rtl="0"/>
                      <a:r>
                        <a:rPr lang="zh-CN" altLang="en-US" sz="1400" b="1" baseline="0">
                          <a:solidFill>
                            <a:srgbClr val="1B1C1D"/>
                          </a:solidFill>
                          <a:effectLst/>
                          <a:latin typeface="Arial" panose="020B0604020202020204" pitchFamily="34" charset="0"/>
                          <a:ea typeface="黑体" panose="02010609060101010101" pitchFamily="49" charset="-122"/>
                        </a:rPr>
                        <a:t>赞助目标</a:t>
                      </a:r>
                      <a:endParaRPr lang="zh-CN" altLang="en-US" sz="1400" baseline="0">
                        <a:solidFill>
                          <a:srgbClr val="1B1C1D"/>
                        </a:solidFill>
                        <a:effectLst/>
                        <a:latin typeface="Arial" panose="020B0604020202020204" pitchFamily="34" charset="0"/>
                        <a:ea typeface="黑体" panose="02010609060101010101" pitchFamily="49" charset="-122"/>
                      </a:endParaRP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en-US" altLang="zh-CN" sz="1400" baseline="0">
                          <a:solidFill>
                            <a:srgbClr val="1B1C1D"/>
                          </a:solidFill>
                          <a:effectLst/>
                          <a:latin typeface="Arial" panose="020B0604020202020204" pitchFamily="34" charset="0"/>
                          <a:ea typeface="黑体" panose="02010609060101010101" pitchFamily="49" charset="-122"/>
                        </a:rPr>
                        <a:t>-</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zh-CN" altLang="en-US" sz="1400" baseline="0" dirty="0">
                          <a:solidFill>
                            <a:srgbClr val="1B1C1D"/>
                          </a:solidFill>
                          <a:effectLst/>
                          <a:latin typeface="Arial" panose="020B0604020202020204" pitchFamily="34" charset="0"/>
                          <a:ea typeface="黑体" panose="02010609060101010101" pitchFamily="49" charset="-122"/>
                        </a:rPr>
                        <a:t>目标赞助商</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en-US" altLang="zh-CN" sz="1400" baseline="0" dirty="0">
                          <a:solidFill>
                            <a:srgbClr val="1B1C1D"/>
                          </a:solidFill>
                          <a:effectLst/>
                          <a:latin typeface="Arial" panose="020B0604020202020204" pitchFamily="34" charset="0"/>
                          <a:ea typeface="黑体" panose="02010609060101010101" pitchFamily="49" charset="-122"/>
                        </a:rPr>
                        <a:t>-</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en-US" altLang="zh-CN" sz="1400" baseline="0">
                          <a:solidFill>
                            <a:srgbClr val="1B1C1D"/>
                          </a:solidFill>
                          <a:effectLst/>
                          <a:latin typeface="Arial" panose="020B0604020202020204" pitchFamily="34" charset="0"/>
                          <a:ea typeface="黑体" panose="02010609060101010101" pitchFamily="49" charset="-122"/>
                        </a:rPr>
                        <a:t>-</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en-US" altLang="zh-CN" sz="1400" baseline="0">
                          <a:solidFill>
                            <a:srgbClr val="1B1C1D"/>
                          </a:solidFill>
                          <a:effectLst/>
                          <a:latin typeface="Arial" panose="020B0604020202020204" pitchFamily="34" charset="0"/>
                          <a:ea typeface="黑体" panose="02010609060101010101" pitchFamily="49" charset="-122"/>
                        </a:rPr>
                        <a:t>-</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en-US" altLang="zh-CN" sz="1400" baseline="0" dirty="0">
                          <a:solidFill>
                            <a:srgbClr val="1B1C1D"/>
                          </a:solidFill>
                          <a:effectLst/>
                          <a:latin typeface="Arial" panose="020B0604020202020204" pitchFamily="34" charset="0"/>
                          <a:ea typeface="黑体" panose="02010609060101010101" pitchFamily="49" charset="-122"/>
                        </a:rPr>
                        <a:t>-</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zh-CN" altLang="en-US" sz="1400" baseline="0" dirty="0">
                          <a:solidFill>
                            <a:srgbClr val="1B1C1D"/>
                          </a:solidFill>
                          <a:effectLst/>
                          <a:latin typeface="Arial" panose="020B0604020202020204" pitchFamily="34" charset="0"/>
                          <a:ea typeface="黑体" panose="02010609060101010101" pitchFamily="49" charset="-122"/>
                        </a:rPr>
                        <a:t>丝之歌官方、</a:t>
                      </a:r>
                      <a:r>
                        <a:rPr lang="en-US" sz="1400" baseline="0" dirty="0" err="1">
                          <a:solidFill>
                            <a:srgbClr val="1B1C1D"/>
                          </a:solidFill>
                          <a:effectLst/>
                          <a:latin typeface="Arial" panose="020B0604020202020204" pitchFamily="34" charset="0"/>
                          <a:ea typeface="黑体" panose="02010609060101010101" pitchFamily="49" charset="-122"/>
                        </a:rPr>
                        <a:t>Aifadian、GitHub</a:t>
                      </a:r>
                      <a:r>
                        <a:rPr lang="en-US" sz="1400" baseline="0" dirty="0">
                          <a:solidFill>
                            <a:srgbClr val="1B1C1D"/>
                          </a:solidFill>
                          <a:effectLst/>
                          <a:latin typeface="Arial" panose="020B0604020202020204" pitchFamily="34" charset="0"/>
                          <a:ea typeface="黑体" panose="02010609060101010101" pitchFamily="49" charset="-122"/>
                        </a:rPr>
                        <a:t> Sponsors</a:t>
                      </a:r>
                    </a:p>
                  </a:txBody>
                  <a:tcPr marL="45264" marR="45264" marT="30176" marB="3017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61440425"/>
                  </a:ext>
                </a:extLst>
              </a:tr>
            </a:tbl>
          </a:graphicData>
        </a:graphic>
      </p:graphicFrame>
    </p:spTree>
    <p:custDataLst>
      <p:tags r:id="rId1"/>
    </p:custDataLst>
    <p:extLst>
      <p:ext uri="{BB962C8B-B14F-4D97-AF65-F5344CB8AC3E}">
        <p14:creationId xmlns:p14="http://schemas.microsoft.com/office/powerpoint/2010/main" val="2536016932"/>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61424C1C-A36D-479E-A72F-4E6F25F62961}"/>
              </a:ext>
            </a:extLst>
          </p:cNvPr>
          <p:cNvSpPr>
            <a:spLocks noGrp="1"/>
          </p:cNvSpPr>
          <p:nvPr>
            <p:ph idx="4294967295"/>
          </p:nvPr>
        </p:nvSpPr>
        <p:spPr>
          <a:xfrm>
            <a:off x="0" y="0"/>
            <a:ext cx="12192000" cy="6858000"/>
          </a:xfrm>
          <a:prstGeom prst="rect">
            <a:avLst/>
          </a:prstGeom>
        </p:spPr>
        <p:txBody>
          <a:bodyPr anchor="ctr" anchorCtr="0"/>
          <a:lstStyle/>
          <a:p>
            <a:pPr marL="0" indent="0" algn="ctr">
              <a:buNone/>
            </a:pPr>
            <a:r>
              <a:rPr lang="zh-CN" altLang="en-US" sz="36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rPr>
              <a:t>谢谢大家</a:t>
            </a:r>
            <a:endParaRPr lang="en-US" altLang="zh-CN" sz="3600" b="1" dirty="0">
              <a:solidFill>
                <a:schemeClr val="accent1">
                  <a:lumMod val="75000"/>
                </a:schemeClr>
              </a:solidFill>
              <a:latin typeface="Times New Roman" panose="02020603050405020304" pitchFamily="18" charset="0"/>
              <a:ea typeface="黑体" panose="02010609060101010101" pitchFamily="49" charset="-122"/>
              <a:cs typeface="Times New Roman" panose="02020603050405020304" pitchFamily="18" charset="0"/>
            </a:endParaRPr>
          </a:p>
          <a:p>
            <a:pPr marL="0" indent="0" algn="ctr">
              <a:buNone/>
            </a:pPr>
            <a:r>
              <a:rPr lang="en-US" altLang="zh-CN" sz="3600" b="1" dirty="0">
                <a:solidFill>
                  <a:schemeClr val="accent1">
                    <a:lumMod val="75000"/>
                  </a:schemeClr>
                </a:solidFill>
                <a:latin typeface="Arial" panose="020B0604020202020204" pitchFamily="34" charset="0"/>
                <a:ea typeface="黑体" panose="02010609060101010101" pitchFamily="49" charset="-122"/>
                <a:cs typeface="Arial" panose="020B0604020202020204" pitchFamily="34" charset="0"/>
              </a:rPr>
              <a:t>Q &amp; A</a:t>
            </a:r>
          </a:p>
        </p:txBody>
      </p:sp>
      <p:sp>
        <p:nvSpPr>
          <p:cNvPr id="10" name="标题 9">
            <a:extLst>
              <a:ext uri="{FF2B5EF4-FFF2-40B4-BE49-F238E27FC236}">
                <a16:creationId xmlns:a16="http://schemas.microsoft.com/office/drawing/2014/main" id="{5267ED91-38B1-4406-87CD-000D0115D621}"/>
              </a:ext>
            </a:extLst>
          </p:cNvPr>
          <p:cNvSpPr>
            <a:spLocks noGrp="1"/>
          </p:cNvSpPr>
          <p:nvPr>
            <p:ph type="title" idx="4294967295"/>
          </p:nvPr>
        </p:nvSpPr>
        <p:spPr>
          <a:xfrm>
            <a:off x="838200" y="430823"/>
            <a:ext cx="10515600" cy="723536"/>
          </a:xfrm>
          <a:prstGeom prst="rect">
            <a:avLst/>
          </a:prstGeom>
        </p:spPr>
        <p:txBody>
          <a:bodyPr/>
          <a:lstStyle/>
          <a:p>
            <a:endParaRPr lang="zh-CN" altLang="en-US"/>
          </a:p>
        </p:txBody>
      </p:sp>
    </p:spTree>
    <p:extLst>
      <p:ext uri="{BB962C8B-B14F-4D97-AF65-F5344CB8AC3E}">
        <p14:creationId xmlns:p14="http://schemas.microsoft.com/office/powerpoint/2010/main" val="3725350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843A9AB4-9825-489B-94E7-638F14AC9970}"/>
              </a:ext>
            </a:extLst>
          </p:cNvPr>
          <p:cNvSpPr>
            <a:spLocks noGrp="1"/>
          </p:cNvSpPr>
          <p:nvPr>
            <p:ph type="title"/>
          </p:nvPr>
        </p:nvSpPr>
        <p:spPr/>
        <p:txBody>
          <a:bodyPr/>
          <a:lstStyle/>
          <a:p>
            <a:r>
              <a:rPr lang="zh-CN" altLang="en-US" dirty="0">
                <a:solidFill>
                  <a:srgbClr val="2C3E50"/>
                </a:solidFill>
              </a:rPr>
              <a:t>回味体验</a:t>
            </a:r>
          </a:p>
        </p:txBody>
      </p:sp>
      <p:sp>
        <p:nvSpPr>
          <p:cNvPr id="2" name="灯片编号占位符 1">
            <a:extLst>
              <a:ext uri="{FF2B5EF4-FFF2-40B4-BE49-F238E27FC236}">
                <a16:creationId xmlns:a16="http://schemas.microsoft.com/office/drawing/2014/main" id="{9BF66FD8-5A42-4EFD-8EC2-61BBB94109E8}"/>
              </a:ext>
            </a:extLst>
          </p:cNvPr>
          <p:cNvSpPr>
            <a:spLocks noGrp="1"/>
          </p:cNvSpPr>
          <p:nvPr>
            <p:ph type="sldNum" sz="quarter" idx="10"/>
          </p:nvPr>
        </p:nvSpPr>
        <p:spPr/>
        <p:txBody>
          <a:bodyPr/>
          <a:lstStyle/>
          <a:p>
            <a:fld id="{9F26C4DD-4A95-4F81-AFEF-BB17C8CA0BCE}" type="slidenum">
              <a:rPr lang="zh-CN" altLang="en-US" smtClean="0"/>
              <a:pPr/>
              <a:t>2</a:t>
            </a:fld>
            <a:endParaRPr lang="zh-CN" altLang="en-US" dirty="0"/>
          </a:p>
        </p:txBody>
      </p:sp>
      <p:sp>
        <p:nvSpPr>
          <p:cNvPr id="4" name="文本框 3">
            <a:extLst>
              <a:ext uri="{FF2B5EF4-FFF2-40B4-BE49-F238E27FC236}">
                <a16:creationId xmlns:a16="http://schemas.microsoft.com/office/drawing/2014/main" id="{C709B9EA-B788-4BE9-8BA3-5B1892735EBE}"/>
              </a:ext>
            </a:extLst>
          </p:cNvPr>
          <p:cNvSpPr txBox="1"/>
          <p:nvPr/>
        </p:nvSpPr>
        <p:spPr>
          <a:xfrm>
            <a:off x="4001226" y="487045"/>
            <a:ext cx="8263801" cy="442878"/>
          </a:xfrm>
          <a:prstGeom prst="rect">
            <a:avLst/>
          </a:prstGeom>
          <a:noFill/>
        </p:spPr>
        <p:txBody>
          <a:bodyPr wrap="none" rtlCol="0">
            <a:spAutoFit/>
          </a:bodyPr>
          <a:lstStyle/>
          <a:p>
            <a:pPr>
              <a:lnSpc>
                <a:spcPct val="150000"/>
              </a:lnSpc>
            </a:pPr>
            <a:r>
              <a:rPr lang="zh-CN" altLang="en-US" dirty="0">
                <a:latin typeface="黑体" panose="02010609060101010101" pitchFamily="49" charset="-122"/>
                <a:ea typeface="黑体" panose="02010609060101010101" pitchFamily="49" charset="-122"/>
              </a:rPr>
              <a:t>从</a:t>
            </a:r>
            <a:r>
              <a:rPr lang="en-US" altLang="zh-CN" dirty="0">
                <a:latin typeface="黑体" panose="02010609060101010101" pitchFamily="49" charset="-122"/>
                <a:ea typeface="黑体" panose="02010609060101010101" pitchFamily="49" charset="-122"/>
              </a:rPr>
              <a:t>A</a:t>
            </a:r>
            <a:r>
              <a:rPr lang="zh-CN" altLang="en-US" dirty="0">
                <a:latin typeface="黑体" panose="02010609060101010101" pitchFamily="49" charset="-122"/>
                <a:ea typeface="黑体" panose="02010609060101010101" pitchFamily="49" charset="-122"/>
              </a:rPr>
              <a:t>到</a:t>
            </a:r>
            <a:r>
              <a:rPr lang="en-US" altLang="zh-CN" dirty="0">
                <a:latin typeface="黑体" panose="02010609060101010101" pitchFamily="49" charset="-122"/>
                <a:ea typeface="黑体" panose="02010609060101010101" pitchFamily="49" charset="-122"/>
              </a:rPr>
              <a:t>B</a:t>
            </a:r>
            <a:r>
              <a:rPr lang="zh-CN" altLang="en-US" dirty="0">
                <a:latin typeface="黑体" panose="02010609060101010101" pitchFamily="49" charset="-122"/>
                <a:ea typeface="黑体" panose="02010609060101010101" pitchFamily="49" charset="-122"/>
              </a:rPr>
              <a:t>，突然触发鸟飞起来的连续动画，随之而来的是声音体验（感觉很出彩）</a:t>
            </a:r>
          </a:p>
        </p:txBody>
      </p:sp>
      <p:sp>
        <p:nvSpPr>
          <p:cNvPr id="10" name="矩形: 圆角 9">
            <a:extLst>
              <a:ext uri="{FF2B5EF4-FFF2-40B4-BE49-F238E27FC236}">
                <a16:creationId xmlns:a16="http://schemas.microsoft.com/office/drawing/2014/main" id="{280BF6B2-C6C3-4D59-85C3-1CBA9C4D2CF2}"/>
              </a:ext>
            </a:extLst>
          </p:cNvPr>
          <p:cNvSpPr/>
          <p:nvPr/>
        </p:nvSpPr>
        <p:spPr>
          <a:xfrm>
            <a:off x="1566704" y="1532374"/>
            <a:ext cx="9300587" cy="3793253"/>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0" i="0" dirty="0">
                <a:solidFill>
                  <a:schemeClr val="tx1"/>
                </a:solidFill>
                <a:effectLst/>
                <a:latin typeface="黑体" panose="02010609060101010101" pitchFamily="49" charset="-122"/>
                <a:ea typeface="黑体" panose="02010609060101010101" pitchFamily="49" charset="-122"/>
              </a:rPr>
              <a:t>营地在脚边缓缓铺展，你轻步走过时，鸟群骤然飞起，羽翼划破空气的声响，与此起彼伏的啼鸣交织成曲。你本是偶然驻足的客人，却被这片土地以最热烈的方式迎接，每一道足迹都成了它们欢呼的由头。</a:t>
            </a:r>
            <a:endParaRPr lang="en-US" altLang="zh-CN" sz="2000" b="0" i="0" dirty="0">
              <a:solidFill>
                <a:schemeClr val="tx1"/>
              </a:solidFill>
              <a:effectLst/>
              <a:latin typeface="黑体" panose="02010609060101010101" pitchFamily="49" charset="-122"/>
              <a:ea typeface="黑体" panose="02010609060101010101" pitchFamily="49" charset="-122"/>
            </a:endParaRPr>
          </a:p>
          <a:p>
            <a:endParaRPr lang="en-US" altLang="zh-CN" sz="2000" dirty="0">
              <a:solidFill>
                <a:schemeClr val="tx1"/>
              </a:solidFill>
              <a:latin typeface="黑体" panose="02010609060101010101" pitchFamily="49" charset="-122"/>
              <a:ea typeface="黑体" panose="02010609060101010101" pitchFamily="49" charset="-122"/>
            </a:endParaRPr>
          </a:p>
          <a:p>
            <a:r>
              <a:rPr lang="en-US" altLang="zh-CN" sz="2000" dirty="0">
                <a:solidFill>
                  <a:schemeClr val="tx1"/>
                </a:solidFill>
                <a:latin typeface="黑体" panose="02010609060101010101" pitchFamily="49" charset="-122"/>
                <a:ea typeface="黑体" panose="02010609060101010101" pitchFamily="49" charset="-122"/>
              </a:rPr>
              <a:t>The campsite unfolds slowly at your feet. When you walk softly by, birds suddenly soar upward; the rustle of their wings and the overlapping calls weave into a melody. You are but a guest who stopped by </a:t>
            </a:r>
            <a:r>
              <a:rPr lang="en-US" altLang="zh-CN" sz="2000" dirty="0" err="1">
                <a:solidFill>
                  <a:schemeClr val="tx1"/>
                </a:solidFill>
                <a:latin typeface="黑体" panose="02010609060101010101" pitchFamily="49" charset="-122"/>
                <a:ea typeface="黑体" panose="02010609060101010101" pitchFamily="49" charset="-122"/>
              </a:rPr>
              <a:t>by</a:t>
            </a:r>
            <a:r>
              <a:rPr lang="en-US" altLang="zh-CN" sz="2000" dirty="0">
                <a:solidFill>
                  <a:schemeClr val="tx1"/>
                </a:solidFill>
                <a:latin typeface="黑体" panose="02010609060101010101" pitchFamily="49" charset="-122"/>
                <a:ea typeface="黑体" panose="02010609060101010101" pitchFamily="49" charset="-122"/>
              </a:rPr>
              <a:t> chance, yet this land greets you with utmost warmth-every trace of your steps becomes the reason for their cheer.</a:t>
            </a:r>
            <a:endParaRPr lang="zh-CN" altLang="en-US" sz="2000" dirty="0">
              <a:solidFill>
                <a:schemeClr val="tx1"/>
              </a:solidFill>
              <a:latin typeface="黑体" panose="02010609060101010101" pitchFamily="49" charset="-122"/>
              <a:ea typeface="黑体" panose="02010609060101010101" pitchFamily="49" charset="-122"/>
            </a:endParaRPr>
          </a:p>
        </p:txBody>
      </p:sp>
    </p:spTree>
    <p:custDataLst>
      <p:tags r:id="rId1"/>
    </p:custDataLst>
    <p:extLst>
      <p:ext uri="{BB962C8B-B14F-4D97-AF65-F5344CB8AC3E}">
        <p14:creationId xmlns:p14="http://schemas.microsoft.com/office/powerpoint/2010/main" val="3010774099"/>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843A9AB4-9825-489B-94E7-638F14AC9970}"/>
              </a:ext>
            </a:extLst>
          </p:cNvPr>
          <p:cNvSpPr>
            <a:spLocks noGrp="1"/>
          </p:cNvSpPr>
          <p:nvPr>
            <p:ph type="title"/>
          </p:nvPr>
        </p:nvSpPr>
        <p:spPr/>
        <p:txBody>
          <a:bodyPr/>
          <a:lstStyle/>
          <a:p>
            <a:r>
              <a:rPr lang="zh-CN" altLang="en-US" dirty="0">
                <a:solidFill>
                  <a:srgbClr val="2C3E50"/>
                </a:solidFill>
              </a:rPr>
              <a:t>漫长浪漫之旅</a:t>
            </a:r>
          </a:p>
        </p:txBody>
      </p:sp>
      <p:sp>
        <p:nvSpPr>
          <p:cNvPr id="2" name="灯片编号占位符 1">
            <a:extLst>
              <a:ext uri="{FF2B5EF4-FFF2-40B4-BE49-F238E27FC236}">
                <a16:creationId xmlns:a16="http://schemas.microsoft.com/office/drawing/2014/main" id="{9BF66FD8-5A42-4EFD-8EC2-61BBB94109E8}"/>
              </a:ext>
            </a:extLst>
          </p:cNvPr>
          <p:cNvSpPr>
            <a:spLocks noGrp="1"/>
          </p:cNvSpPr>
          <p:nvPr>
            <p:ph type="sldNum" sz="quarter" idx="10"/>
          </p:nvPr>
        </p:nvSpPr>
        <p:spPr/>
        <p:txBody>
          <a:bodyPr/>
          <a:lstStyle/>
          <a:p>
            <a:fld id="{9F26C4DD-4A95-4F81-AFEF-BB17C8CA0BCE}" type="slidenum">
              <a:rPr lang="zh-CN" altLang="en-US" smtClean="0"/>
              <a:pPr/>
              <a:t>3</a:t>
            </a:fld>
            <a:endParaRPr lang="zh-CN" altLang="en-US" dirty="0"/>
          </a:p>
        </p:txBody>
      </p:sp>
      <p:sp>
        <p:nvSpPr>
          <p:cNvPr id="4" name="文本框 3">
            <a:extLst>
              <a:ext uri="{FF2B5EF4-FFF2-40B4-BE49-F238E27FC236}">
                <a16:creationId xmlns:a16="http://schemas.microsoft.com/office/drawing/2014/main" id="{C709B9EA-B788-4BE9-8BA3-5B1892735EBE}"/>
              </a:ext>
            </a:extLst>
          </p:cNvPr>
          <p:cNvSpPr txBox="1"/>
          <p:nvPr/>
        </p:nvSpPr>
        <p:spPr>
          <a:xfrm>
            <a:off x="4001226" y="487045"/>
            <a:ext cx="7571303" cy="442878"/>
          </a:xfrm>
          <a:prstGeom prst="rect">
            <a:avLst/>
          </a:prstGeom>
          <a:noFill/>
        </p:spPr>
        <p:txBody>
          <a:bodyPr wrap="none" rtlCol="0">
            <a:spAutoFit/>
          </a:bodyPr>
          <a:lstStyle/>
          <a:p>
            <a:pPr algn="l" rtl="0" eaLnBrk="1" latinLnBrk="0" hangingPunct="1">
              <a:lnSpc>
                <a:spcPct val="150000"/>
              </a:lnSpc>
              <a:spcBef>
                <a:spcPts val="0"/>
              </a:spcBef>
              <a:spcAft>
                <a:spcPts val="0"/>
              </a:spcAft>
              <a:buClrTx/>
              <a:buSzPts val="1800"/>
            </a:pPr>
            <a:r>
              <a:rPr lang="zh-CN" altLang="zh-CN" sz="1800" kern="1200" dirty="0">
                <a:solidFill>
                  <a:srgbClr val="000000"/>
                </a:solidFill>
                <a:effectLst/>
                <a:latin typeface="黑体" panose="02010609060101010101" pitchFamily="49" charset="-122"/>
                <a:ea typeface="黑体" panose="02010609060101010101" pitchFamily="49" charset="-122"/>
              </a:rPr>
              <a:t>很长很长的一段平路，可以一直</a:t>
            </a:r>
            <a:r>
              <a:rPr lang="en-US" altLang="zh-CN" sz="1800" kern="1200" dirty="0">
                <a:solidFill>
                  <a:srgbClr val="000000"/>
                </a:solidFill>
                <a:effectLst/>
                <a:latin typeface="黑体" panose="02010609060101010101" pitchFamily="49" charset="-122"/>
                <a:ea typeface="黑体" panose="02010609060101010101" pitchFamily="49" charset="-122"/>
              </a:rPr>
              <a:t>RT</a:t>
            </a:r>
            <a:r>
              <a:rPr lang="zh-CN" altLang="zh-CN" sz="1800" kern="1200" dirty="0">
                <a:solidFill>
                  <a:srgbClr val="000000"/>
                </a:solidFill>
                <a:effectLst/>
                <a:latin typeface="黑体" panose="02010609060101010101" pitchFamily="49" charset="-122"/>
                <a:ea typeface="黑体" panose="02010609060101010101" pitchFamily="49" charset="-122"/>
              </a:rPr>
              <a:t>加速，领略不同的风景（感觉很出彩）</a:t>
            </a:r>
            <a:endParaRPr lang="zh-CN" altLang="zh-CN" sz="1800" dirty="0">
              <a:effectLst/>
              <a:latin typeface="黑体" panose="02010609060101010101" pitchFamily="49" charset="-122"/>
              <a:ea typeface="黑体" panose="02010609060101010101" pitchFamily="49" charset="-122"/>
            </a:endParaRPr>
          </a:p>
        </p:txBody>
      </p:sp>
      <p:pic>
        <p:nvPicPr>
          <p:cNvPr id="3" name="图片 2">
            <a:extLst>
              <a:ext uri="{FF2B5EF4-FFF2-40B4-BE49-F238E27FC236}">
                <a16:creationId xmlns:a16="http://schemas.microsoft.com/office/drawing/2014/main" id="{222B651D-9153-4DD7-A020-580F6B9574B4}"/>
              </a:ext>
            </a:extLst>
          </p:cNvPr>
          <p:cNvPicPr>
            <a:picLocks noChangeAspect="1"/>
          </p:cNvPicPr>
          <p:nvPr/>
        </p:nvPicPr>
        <p:blipFill>
          <a:blip r:embed="rId4"/>
          <a:stretch>
            <a:fillRect/>
          </a:stretch>
        </p:blipFill>
        <p:spPr>
          <a:xfrm>
            <a:off x="1776000" y="1490792"/>
            <a:ext cx="8640000" cy="4845344"/>
          </a:xfrm>
          <a:prstGeom prst="rect">
            <a:avLst/>
          </a:prstGeom>
        </p:spPr>
      </p:pic>
      <p:sp>
        <p:nvSpPr>
          <p:cNvPr id="5" name="矩形 4">
            <a:extLst>
              <a:ext uri="{FF2B5EF4-FFF2-40B4-BE49-F238E27FC236}">
                <a16:creationId xmlns:a16="http://schemas.microsoft.com/office/drawing/2014/main" id="{8CB1AE2D-F793-465A-A468-E41E1CB5B93D}"/>
              </a:ext>
            </a:extLst>
          </p:cNvPr>
          <p:cNvSpPr/>
          <p:nvPr/>
        </p:nvSpPr>
        <p:spPr>
          <a:xfrm>
            <a:off x="2724912" y="4645152"/>
            <a:ext cx="7182612" cy="3246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981530514"/>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843A9AB4-9825-489B-94E7-638F14AC9970}"/>
              </a:ext>
            </a:extLst>
          </p:cNvPr>
          <p:cNvSpPr>
            <a:spLocks noGrp="1"/>
          </p:cNvSpPr>
          <p:nvPr>
            <p:ph type="title"/>
          </p:nvPr>
        </p:nvSpPr>
        <p:spPr/>
        <p:txBody>
          <a:bodyPr/>
          <a:lstStyle/>
          <a:p>
            <a:r>
              <a:rPr lang="zh-CN" altLang="en-US" dirty="0">
                <a:solidFill>
                  <a:srgbClr val="2C3E50"/>
                </a:solidFill>
              </a:rPr>
              <a:t>漫长浪漫之旅</a:t>
            </a:r>
          </a:p>
        </p:txBody>
      </p:sp>
      <p:sp>
        <p:nvSpPr>
          <p:cNvPr id="2" name="灯片编号占位符 1">
            <a:extLst>
              <a:ext uri="{FF2B5EF4-FFF2-40B4-BE49-F238E27FC236}">
                <a16:creationId xmlns:a16="http://schemas.microsoft.com/office/drawing/2014/main" id="{9BF66FD8-5A42-4EFD-8EC2-61BBB94109E8}"/>
              </a:ext>
            </a:extLst>
          </p:cNvPr>
          <p:cNvSpPr>
            <a:spLocks noGrp="1"/>
          </p:cNvSpPr>
          <p:nvPr>
            <p:ph type="sldNum" sz="quarter" idx="10"/>
          </p:nvPr>
        </p:nvSpPr>
        <p:spPr/>
        <p:txBody>
          <a:bodyPr/>
          <a:lstStyle/>
          <a:p>
            <a:fld id="{9F26C4DD-4A95-4F81-AFEF-BB17C8CA0BCE}" type="slidenum">
              <a:rPr lang="zh-CN" altLang="en-US" smtClean="0"/>
              <a:pPr/>
              <a:t>4</a:t>
            </a:fld>
            <a:endParaRPr lang="zh-CN" altLang="en-US" dirty="0"/>
          </a:p>
        </p:txBody>
      </p:sp>
      <p:sp>
        <p:nvSpPr>
          <p:cNvPr id="4" name="文本框 3">
            <a:extLst>
              <a:ext uri="{FF2B5EF4-FFF2-40B4-BE49-F238E27FC236}">
                <a16:creationId xmlns:a16="http://schemas.microsoft.com/office/drawing/2014/main" id="{C709B9EA-B788-4BE9-8BA3-5B1892735EBE}"/>
              </a:ext>
            </a:extLst>
          </p:cNvPr>
          <p:cNvSpPr txBox="1"/>
          <p:nvPr/>
        </p:nvSpPr>
        <p:spPr>
          <a:xfrm>
            <a:off x="4001226" y="487045"/>
            <a:ext cx="7571303" cy="442878"/>
          </a:xfrm>
          <a:prstGeom prst="rect">
            <a:avLst/>
          </a:prstGeom>
          <a:noFill/>
        </p:spPr>
        <p:txBody>
          <a:bodyPr wrap="none" rtlCol="0">
            <a:spAutoFit/>
          </a:bodyPr>
          <a:lstStyle/>
          <a:p>
            <a:pPr algn="l" rtl="0" eaLnBrk="1" latinLnBrk="0" hangingPunct="1">
              <a:lnSpc>
                <a:spcPct val="150000"/>
              </a:lnSpc>
              <a:spcBef>
                <a:spcPts val="0"/>
              </a:spcBef>
              <a:spcAft>
                <a:spcPts val="0"/>
              </a:spcAft>
              <a:buClrTx/>
              <a:buSzPts val="1800"/>
            </a:pPr>
            <a:r>
              <a:rPr lang="zh-CN" altLang="zh-CN" sz="1800" kern="1200" dirty="0">
                <a:solidFill>
                  <a:srgbClr val="000000"/>
                </a:solidFill>
                <a:effectLst/>
                <a:latin typeface="黑体" panose="02010609060101010101" pitchFamily="49" charset="-122"/>
                <a:ea typeface="黑体" panose="02010609060101010101" pitchFamily="49" charset="-122"/>
              </a:rPr>
              <a:t>很长很长的一段平路，可以一直</a:t>
            </a:r>
            <a:r>
              <a:rPr lang="en-US" altLang="zh-CN" sz="1800" kern="1200" dirty="0">
                <a:solidFill>
                  <a:srgbClr val="000000"/>
                </a:solidFill>
                <a:effectLst/>
                <a:latin typeface="黑体" panose="02010609060101010101" pitchFamily="49" charset="-122"/>
                <a:ea typeface="黑体" panose="02010609060101010101" pitchFamily="49" charset="-122"/>
              </a:rPr>
              <a:t>RT</a:t>
            </a:r>
            <a:r>
              <a:rPr lang="zh-CN" altLang="zh-CN" sz="1800" kern="1200" dirty="0">
                <a:solidFill>
                  <a:srgbClr val="000000"/>
                </a:solidFill>
                <a:effectLst/>
                <a:latin typeface="黑体" panose="02010609060101010101" pitchFamily="49" charset="-122"/>
                <a:ea typeface="黑体" panose="02010609060101010101" pitchFamily="49" charset="-122"/>
              </a:rPr>
              <a:t>加速，领略不同的风景（感觉很出彩）</a:t>
            </a:r>
            <a:endParaRPr lang="zh-CN" altLang="zh-CN" sz="1800" dirty="0">
              <a:effectLst/>
              <a:latin typeface="黑体" panose="02010609060101010101" pitchFamily="49" charset="-122"/>
              <a:ea typeface="黑体" panose="02010609060101010101" pitchFamily="49" charset="-122"/>
            </a:endParaRPr>
          </a:p>
        </p:txBody>
      </p:sp>
      <p:sp>
        <p:nvSpPr>
          <p:cNvPr id="8" name="矩形: 圆角 7">
            <a:extLst>
              <a:ext uri="{FF2B5EF4-FFF2-40B4-BE49-F238E27FC236}">
                <a16:creationId xmlns:a16="http://schemas.microsoft.com/office/drawing/2014/main" id="{5F53A8DF-4B13-456E-A1B1-99F995099B8E}"/>
              </a:ext>
            </a:extLst>
          </p:cNvPr>
          <p:cNvSpPr/>
          <p:nvPr/>
        </p:nvSpPr>
        <p:spPr>
          <a:xfrm>
            <a:off x="1566704" y="1532374"/>
            <a:ext cx="9300587" cy="3793253"/>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0" i="0" dirty="0">
                <a:solidFill>
                  <a:schemeClr val="tx1"/>
                </a:solidFill>
                <a:effectLst/>
                <a:latin typeface="黑体" panose="02010609060101010101" pitchFamily="49" charset="-122"/>
                <a:ea typeface="黑体" panose="02010609060101010101" pitchFamily="49" charset="-122"/>
              </a:rPr>
              <a:t>我走过这个世界的各个角落，或快或满，我的内心映射着这个世界，这个世界留下了我走过的痕迹。</a:t>
            </a:r>
            <a:endParaRPr lang="en-US" altLang="zh-CN" sz="2000" b="0" i="0" dirty="0">
              <a:solidFill>
                <a:schemeClr val="tx1"/>
              </a:solidFill>
              <a:effectLst/>
              <a:latin typeface="黑体" panose="02010609060101010101" pitchFamily="49" charset="-122"/>
              <a:ea typeface="黑体" panose="02010609060101010101" pitchFamily="49" charset="-122"/>
            </a:endParaRPr>
          </a:p>
          <a:p>
            <a:endParaRPr lang="en-US" altLang="zh-CN" sz="2000" b="0" i="0" dirty="0">
              <a:solidFill>
                <a:schemeClr val="tx1"/>
              </a:solidFill>
              <a:effectLst/>
              <a:latin typeface="黑体" panose="02010609060101010101" pitchFamily="49" charset="-122"/>
              <a:ea typeface="黑体" panose="02010609060101010101" pitchFamily="49" charset="-122"/>
            </a:endParaRPr>
          </a:p>
          <a:p>
            <a:r>
              <a:rPr lang="en-US" altLang="zh-CN" sz="2000" dirty="0">
                <a:solidFill>
                  <a:schemeClr val="tx1"/>
                </a:solidFill>
                <a:latin typeface="黑体" panose="02010609060101010101" pitchFamily="49" charset="-122"/>
                <a:ea typeface="黑体" panose="02010609060101010101" pitchFamily="49" charset="-122"/>
              </a:rPr>
              <a:t>I’ve wandered every corner of this world, my pace sometimes brisk, sometimes slow. My heart mirrors the world back as it is, while the world, in turn, bears the soft traces of my journey.</a:t>
            </a:r>
          </a:p>
        </p:txBody>
      </p:sp>
    </p:spTree>
    <p:custDataLst>
      <p:tags r:id="rId1"/>
    </p:custDataLst>
    <p:extLst>
      <p:ext uri="{BB962C8B-B14F-4D97-AF65-F5344CB8AC3E}">
        <p14:creationId xmlns:p14="http://schemas.microsoft.com/office/powerpoint/2010/main" val="1962575902"/>
      </p:ext>
    </p:extLst>
  </p:cSld>
  <p:clrMapOvr>
    <a:masterClrMapping/>
  </p:clrMapOvr>
  <mc:AlternateContent xmlns:mc="http://schemas.openxmlformats.org/markup-compatibility/2006">
    <mc:Choice xmlns:p14="http://schemas.microsoft.com/office/powerpoint/2010/main" Requires="p14">
      <p:transition spd="slow" p14:dur="2000" advTm="109"/>
    </mc:Choice>
    <mc:Fallback>
      <p:transition spd="slow" advTm="109"/>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843A9AB4-9825-489B-94E7-638F14AC9970}"/>
              </a:ext>
            </a:extLst>
          </p:cNvPr>
          <p:cNvSpPr>
            <a:spLocks noGrp="1"/>
          </p:cNvSpPr>
          <p:nvPr>
            <p:ph type="title"/>
          </p:nvPr>
        </p:nvSpPr>
        <p:spPr/>
        <p:txBody>
          <a:bodyPr/>
          <a:lstStyle/>
          <a:p>
            <a:r>
              <a:rPr lang="zh-CN" altLang="en-US" dirty="0">
                <a:solidFill>
                  <a:srgbClr val="2C3E50"/>
                </a:solidFill>
              </a:rPr>
              <a:t>痛点问题</a:t>
            </a:r>
          </a:p>
        </p:txBody>
      </p:sp>
      <p:sp>
        <p:nvSpPr>
          <p:cNvPr id="2" name="灯片编号占位符 1">
            <a:extLst>
              <a:ext uri="{FF2B5EF4-FFF2-40B4-BE49-F238E27FC236}">
                <a16:creationId xmlns:a16="http://schemas.microsoft.com/office/drawing/2014/main" id="{9BF66FD8-5A42-4EFD-8EC2-61BBB94109E8}"/>
              </a:ext>
            </a:extLst>
          </p:cNvPr>
          <p:cNvSpPr>
            <a:spLocks noGrp="1"/>
          </p:cNvSpPr>
          <p:nvPr>
            <p:ph type="sldNum" sz="quarter" idx="10"/>
          </p:nvPr>
        </p:nvSpPr>
        <p:spPr/>
        <p:txBody>
          <a:bodyPr/>
          <a:lstStyle/>
          <a:p>
            <a:fld id="{9F26C4DD-4A95-4F81-AFEF-BB17C8CA0BCE}" type="slidenum">
              <a:rPr lang="zh-CN" altLang="en-US" smtClean="0"/>
              <a:pPr/>
              <a:t>5</a:t>
            </a:fld>
            <a:endParaRPr lang="zh-CN" altLang="en-US" dirty="0"/>
          </a:p>
        </p:txBody>
      </p:sp>
      <p:sp>
        <p:nvSpPr>
          <p:cNvPr id="4" name="文本框 3">
            <a:extLst>
              <a:ext uri="{FF2B5EF4-FFF2-40B4-BE49-F238E27FC236}">
                <a16:creationId xmlns:a16="http://schemas.microsoft.com/office/drawing/2014/main" id="{BA0925DA-2905-4E34-B303-AEB8E096B0B5}"/>
              </a:ext>
            </a:extLst>
          </p:cNvPr>
          <p:cNvSpPr txBox="1"/>
          <p:nvPr/>
        </p:nvSpPr>
        <p:spPr>
          <a:xfrm>
            <a:off x="1722046" y="1042618"/>
            <a:ext cx="8747908" cy="881139"/>
          </a:xfrm>
          <a:prstGeom prst="rect">
            <a:avLst/>
          </a:prstGeom>
          <a:noFill/>
        </p:spPr>
        <p:txBody>
          <a:bodyPr wrap="none" rtlCol="0">
            <a:spAutoFit/>
          </a:bodyPr>
          <a:lstStyle/>
          <a:p>
            <a:pPr>
              <a:lnSpc>
                <a:spcPct val="150000"/>
              </a:lnSpc>
            </a:pPr>
            <a:r>
              <a:rPr lang="zh-CN" altLang="en-US" b="1" dirty="0">
                <a:latin typeface="黑体" panose="02010609060101010101" pitchFamily="49" charset="-122"/>
                <a:ea typeface="黑体" panose="02010609060101010101" pitchFamily="49" charset="-122"/>
              </a:rPr>
              <a:t>丝之歌有些风景很美，非常适合连续按</a:t>
            </a:r>
            <a:r>
              <a:rPr lang="en-US" altLang="zh-CN" b="1" dirty="0">
                <a:latin typeface="黑体" panose="02010609060101010101" pitchFamily="49" charset="-122"/>
                <a:ea typeface="黑体" panose="02010609060101010101" pitchFamily="49" charset="-122"/>
              </a:rPr>
              <a:t>RT</a:t>
            </a:r>
            <a:r>
              <a:rPr lang="zh-CN" altLang="en-US" b="1" dirty="0">
                <a:latin typeface="黑体" panose="02010609060101010101" pitchFamily="49" charset="-122"/>
                <a:ea typeface="黑体" panose="02010609060101010101" pitchFamily="49" charset="-122"/>
              </a:rPr>
              <a:t>（加速）的观光之旅，不用进行跳跃和攻击</a:t>
            </a:r>
            <a:endParaRPr lang="en-US" altLang="zh-CN" b="1" dirty="0">
              <a:latin typeface="黑体" panose="02010609060101010101" pitchFamily="49" charset="-122"/>
              <a:ea typeface="黑体" panose="02010609060101010101" pitchFamily="49" charset="-122"/>
            </a:endParaRPr>
          </a:p>
          <a:p>
            <a:pPr>
              <a:lnSpc>
                <a:spcPct val="150000"/>
              </a:lnSpc>
            </a:pPr>
            <a:r>
              <a:rPr lang="zh-CN" altLang="en-US" b="1" dirty="0">
                <a:latin typeface="黑体" panose="02010609060101010101" pitchFamily="49" charset="-122"/>
                <a:ea typeface="黑体" panose="02010609060101010101" pitchFamily="49" charset="-122"/>
              </a:rPr>
              <a:t>当有了跳跃和攻击，美的体验（手感、美感）就突然中断了</a:t>
            </a:r>
          </a:p>
        </p:txBody>
      </p:sp>
      <p:pic>
        <p:nvPicPr>
          <p:cNvPr id="6" name="图片 5">
            <a:extLst>
              <a:ext uri="{FF2B5EF4-FFF2-40B4-BE49-F238E27FC236}">
                <a16:creationId xmlns:a16="http://schemas.microsoft.com/office/drawing/2014/main" id="{983124D7-948D-4B85-8C99-C79DA08DD1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9004" y="3856750"/>
            <a:ext cx="4934722" cy="489205"/>
          </a:xfrm>
          <a:prstGeom prst="rect">
            <a:avLst/>
          </a:prstGeom>
        </p:spPr>
      </p:pic>
      <p:cxnSp>
        <p:nvCxnSpPr>
          <p:cNvPr id="8" name="直接箭头连接符 7">
            <a:extLst>
              <a:ext uri="{FF2B5EF4-FFF2-40B4-BE49-F238E27FC236}">
                <a16:creationId xmlns:a16="http://schemas.microsoft.com/office/drawing/2014/main" id="{4BC5C973-B96A-432B-AE3E-39545E593EDD}"/>
              </a:ext>
            </a:extLst>
          </p:cNvPr>
          <p:cNvCxnSpPr>
            <a:cxnSpLocks/>
          </p:cNvCxnSpPr>
          <p:nvPr/>
        </p:nvCxnSpPr>
        <p:spPr>
          <a:xfrm>
            <a:off x="7162800" y="3293469"/>
            <a:ext cx="1" cy="44033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1DA5EB19-F521-4EAA-AE1C-82F576108517}"/>
              </a:ext>
            </a:extLst>
          </p:cNvPr>
          <p:cNvSpPr txBox="1"/>
          <p:nvPr/>
        </p:nvSpPr>
        <p:spPr>
          <a:xfrm>
            <a:off x="5778576" y="2657433"/>
            <a:ext cx="2492990" cy="442878"/>
          </a:xfrm>
          <a:prstGeom prst="rect">
            <a:avLst/>
          </a:prstGeom>
          <a:noFill/>
        </p:spPr>
        <p:txBody>
          <a:bodyPr wrap="none" rtlCol="0">
            <a:spAutoFit/>
          </a:bodyPr>
          <a:lstStyle/>
          <a:p>
            <a:pPr>
              <a:lnSpc>
                <a:spcPct val="150000"/>
              </a:lnSpc>
            </a:pPr>
            <a:r>
              <a:rPr lang="en-US" altLang="zh-CN" dirty="0">
                <a:latin typeface="黑体" panose="02010609060101010101" pitchFamily="49" charset="-122"/>
                <a:ea typeface="黑体" panose="02010609060101010101" pitchFamily="49" charset="-122"/>
              </a:rPr>
              <a:t>RT</a:t>
            </a:r>
            <a:r>
              <a:rPr lang="zh-CN" altLang="en-US" dirty="0">
                <a:latin typeface="黑体" panose="02010609060101010101" pitchFamily="49" charset="-122"/>
                <a:ea typeface="黑体" panose="02010609060101010101" pitchFamily="49" charset="-122"/>
              </a:rPr>
              <a:t>加速长时间突然中断</a:t>
            </a:r>
          </a:p>
        </p:txBody>
      </p:sp>
      <p:cxnSp>
        <p:nvCxnSpPr>
          <p:cNvPr id="12" name="直接箭头连接符 11">
            <a:extLst>
              <a:ext uri="{FF2B5EF4-FFF2-40B4-BE49-F238E27FC236}">
                <a16:creationId xmlns:a16="http://schemas.microsoft.com/office/drawing/2014/main" id="{4D8AD409-DC56-4B27-87E2-EFED37D74B17}"/>
              </a:ext>
            </a:extLst>
          </p:cNvPr>
          <p:cNvCxnSpPr>
            <a:cxnSpLocks/>
          </p:cNvCxnSpPr>
          <p:nvPr/>
        </p:nvCxnSpPr>
        <p:spPr>
          <a:xfrm>
            <a:off x="4890247" y="4639301"/>
            <a:ext cx="1470212" cy="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89A63E78-FD65-48AE-8AE1-A47C97F4C6DD}"/>
              </a:ext>
            </a:extLst>
          </p:cNvPr>
          <p:cNvSpPr txBox="1"/>
          <p:nvPr/>
        </p:nvSpPr>
        <p:spPr>
          <a:xfrm>
            <a:off x="4790799" y="4823246"/>
            <a:ext cx="1569660" cy="442878"/>
          </a:xfrm>
          <a:prstGeom prst="rect">
            <a:avLst/>
          </a:prstGeom>
          <a:noFill/>
        </p:spPr>
        <p:txBody>
          <a:bodyPr wrap="none" rtlCol="0">
            <a:spAutoFit/>
          </a:bodyPr>
          <a:lstStyle/>
          <a:p>
            <a:pPr>
              <a:lnSpc>
                <a:spcPct val="150000"/>
              </a:lnSpc>
            </a:pPr>
            <a:r>
              <a:rPr lang="zh-CN" altLang="en-US" dirty="0">
                <a:latin typeface="黑体" panose="02010609060101010101" pitchFamily="49" charset="-122"/>
                <a:ea typeface="黑体" panose="02010609060101010101" pitchFamily="49" charset="-122"/>
              </a:rPr>
              <a:t>角色从左往右</a:t>
            </a:r>
          </a:p>
        </p:txBody>
      </p:sp>
      <p:sp>
        <p:nvSpPr>
          <p:cNvPr id="15" name="文本框 14">
            <a:extLst>
              <a:ext uri="{FF2B5EF4-FFF2-40B4-BE49-F238E27FC236}">
                <a16:creationId xmlns:a16="http://schemas.microsoft.com/office/drawing/2014/main" id="{B5947F50-0F0D-4908-9EEE-A5923EE7DBB6}"/>
              </a:ext>
            </a:extLst>
          </p:cNvPr>
          <p:cNvSpPr txBox="1"/>
          <p:nvPr/>
        </p:nvSpPr>
        <p:spPr>
          <a:xfrm>
            <a:off x="3349094" y="5652093"/>
            <a:ext cx="5493812" cy="442878"/>
          </a:xfrm>
          <a:prstGeom prst="rect">
            <a:avLst/>
          </a:prstGeom>
          <a:noFill/>
        </p:spPr>
        <p:txBody>
          <a:bodyPr wrap="none" rtlCol="0">
            <a:spAutoFit/>
          </a:bodyPr>
          <a:lstStyle/>
          <a:p>
            <a:pPr>
              <a:lnSpc>
                <a:spcPct val="150000"/>
              </a:lnSpc>
            </a:pPr>
            <a:r>
              <a:rPr lang="zh-CN" altLang="en-US" dirty="0">
                <a:latin typeface="黑体" panose="02010609060101010101" pitchFamily="49" charset="-122"/>
                <a:ea typeface="黑体" panose="02010609060101010101" pitchFamily="49" charset="-122"/>
              </a:rPr>
              <a:t>真实场景：甲木林打</a:t>
            </a:r>
            <a:r>
              <a:rPr lang="en-US" altLang="zh-CN" dirty="0">
                <a:latin typeface="黑体" panose="02010609060101010101" pitchFamily="49" charset="-122"/>
                <a:ea typeface="黑体" panose="02010609060101010101" pitchFamily="49" charset="-122"/>
              </a:rPr>
              <a:t>BOSS</a:t>
            </a:r>
            <a:r>
              <a:rPr lang="zh-CN" altLang="en-US" dirty="0">
                <a:latin typeface="黑体" panose="02010609060101010101" pitchFamily="49" charset="-122"/>
                <a:ea typeface="黑体" panose="02010609060101010101" pitchFamily="49" charset="-122"/>
              </a:rPr>
              <a:t>之前向右再向上走的那段路</a:t>
            </a:r>
          </a:p>
        </p:txBody>
      </p:sp>
    </p:spTree>
    <p:custDataLst>
      <p:tags r:id="rId1"/>
    </p:custDataLst>
    <p:extLst>
      <p:ext uri="{BB962C8B-B14F-4D97-AF65-F5344CB8AC3E}">
        <p14:creationId xmlns:p14="http://schemas.microsoft.com/office/powerpoint/2010/main" val="1247624613"/>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843A9AB4-9825-489B-94E7-638F14AC9970}"/>
              </a:ext>
            </a:extLst>
          </p:cNvPr>
          <p:cNvSpPr>
            <a:spLocks noGrp="1"/>
          </p:cNvSpPr>
          <p:nvPr>
            <p:ph type="title"/>
          </p:nvPr>
        </p:nvSpPr>
        <p:spPr/>
        <p:txBody>
          <a:bodyPr/>
          <a:lstStyle/>
          <a:p>
            <a:r>
              <a:rPr lang="zh-CN" altLang="en-US" dirty="0">
                <a:solidFill>
                  <a:srgbClr val="2C3E50"/>
                </a:solidFill>
              </a:rPr>
              <a:t>解决方案</a:t>
            </a:r>
          </a:p>
        </p:txBody>
      </p:sp>
      <p:sp>
        <p:nvSpPr>
          <p:cNvPr id="2" name="灯片编号占位符 1">
            <a:extLst>
              <a:ext uri="{FF2B5EF4-FFF2-40B4-BE49-F238E27FC236}">
                <a16:creationId xmlns:a16="http://schemas.microsoft.com/office/drawing/2014/main" id="{9BF66FD8-5A42-4EFD-8EC2-61BBB94109E8}"/>
              </a:ext>
            </a:extLst>
          </p:cNvPr>
          <p:cNvSpPr>
            <a:spLocks noGrp="1"/>
          </p:cNvSpPr>
          <p:nvPr>
            <p:ph type="sldNum" sz="quarter" idx="10"/>
          </p:nvPr>
        </p:nvSpPr>
        <p:spPr/>
        <p:txBody>
          <a:bodyPr/>
          <a:lstStyle/>
          <a:p>
            <a:fld id="{9F26C4DD-4A95-4F81-AFEF-BB17C8CA0BCE}" type="slidenum">
              <a:rPr lang="zh-CN" altLang="en-US" smtClean="0"/>
              <a:pPr/>
              <a:t>6</a:t>
            </a:fld>
            <a:endParaRPr lang="zh-CN" altLang="en-US" dirty="0"/>
          </a:p>
        </p:txBody>
      </p:sp>
      <p:pic>
        <p:nvPicPr>
          <p:cNvPr id="4" name="图片 3">
            <a:extLst>
              <a:ext uri="{FF2B5EF4-FFF2-40B4-BE49-F238E27FC236}">
                <a16:creationId xmlns:a16="http://schemas.microsoft.com/office/drawing/2014/main" id="{6C22924A-4C62-46C3-AA26-73EF7D6645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5530" y="2091749"/>
            <a:ext cx="3188389" cy="2674502"/>
          </a:xfrm>
          <a:prstGeom prst="rect">
            <a:avLst/>
          </a:prstGeom>
        </p:spPr>
      </p:pic>
      <p:sp>
        <p:nvSpPr>
          <p:cNvPr id="6" name="内容占位符 2">
            <a:extLst>
              <a:ext uri="{FF2B5EF4-FFF2-40B4-BE49-F238E27FC236}">
                <a16:creationId xmlns:a16="http://schemas.microsoft.com/office/drawing/2014/main" id="{9DD36365-8061-44C7-9ACB-1060C3D66DF7}"/>
              </a:ext>
            </a:extLst>
          </p:cNvPr>
          <p:cNvSpPr txBox="1">
            <a:spLocks noChangeArrowheads="1"/>
          </p:cNvSpPr>
          <p:nvPr/>
        </p:nvSpPr>
        <p:spPr>
          <a:xfrm>
            <a:off x="838200" y="1268413"/>
            <a:ext cx="10713720" cy="4857750"/>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endParaRPr lang="en-US" altLang="zh-CN" sz="2000" dirty="0">
              <a:latin typeface="黑体" panose="02010609060101010101" pitchFamily="49" charset="-122"/>
              <a:ea typeface="黑体" panose="02010609060101010101" pitchFamily="49" charset="-122"/>
            </a:endParaRPr>
          </a:p>
        </p:txBody>
      </p:sp>
      <p:pic>
        <p:nvPicPr>
          <p:cNvPr id="9" name="图片 8">
            <a:extLst>
              <a:ext uri="{FF2B5EF4-FFF2-40B4-BE49-F238E27FC236}">
                <a16:creationId xmlns:a16="http://schemas.microsoft.com/office/drawing/2014/main" id="{9E7AF919-2262-41F9-A234-2A7F57CC39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6409" y="2482596"/>
            <a:ext cx="3695603" cy="2164783"/>
          </a:xfrm>
          <a:prstGeom prst="rect">
            <a:avLst/>
          </a:prstGeom>
        </p:spPr>
      </p:pic>
    </p:spTree>
    <p:custDataLst>
      <p:tags r:id="rId1"/>
    </p:custDataLst>
    <p:extLst>
      <p:ext uri="{BB962C8B-B14F-4D97-AF65-F5344CB8AC3E}">
        <p14:creationId xmlns:p14="http://schemas.microsoft.com/office/powerpoint/2010/main" val="1684510154"/>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843A9AB4-9825-489B-94E7-638F14AC9970}"/>
              </a:ext>
            </a:extLst>
          </p:cNvPr>
          <p:cNvSpPr>
            <a:spLocks noGrp="1"/>
          </p:cNvSpPr>
          <p:nvPr>
            <p:ph type="title"/>
          </p:nvPr>
        </p:nvSpPr>
        <p:spPr/>
        <p:txBody>
          <a:bodyPr/>
          <a:lstStyle/>
          <a:p>
            <a:r>
              <a:rPr lang="zh-CN" altLang="en-US" dirty="0">
                <a:solidFill>
                  <a:srgbClr val="2C3E50"/>
                </a:solidFill>
              </a:rPr>
              <a:t>观光之旅多分叉情形（进阶）</a:t>
            </a:r>
          </a:p>
        </p:txBody>
      </p:sp>
      <p:sp>
        <p:nvSpPr>
          <p:cNvPr id="2" name="灯片编号占位符 1">
            <a:extLst>
              <a:ext uri="{FF2B5EF4-FFF2-40B4-BE49-F238E27FC236}">
                <a16:creationId xmlns:a16="http://schemas.microsoft.com/office/drawing/2014/main" id="{9BF66FD8-5A42-4EFD-8EC2-61BBB94109E8}"/>
              </a:ext>
            </a:extLst>
          </p:cNvPr>
          <p:cNvSpPr>
            <a:spLocks noGrp="1"/>
          </p:cNvSpPr>
          <p:nvPr>
            <p:ph type="sldNum" sz="quarter" idx="10"/>
          </p:nvPr>
        </p:nvSpPr>
        <p:spPr/>
        <p:txBody>
          <a:bodyPr/>
          <a:lstStyle/>
          <a:p>
            <a:fld id="{9F26C4DD-4A95-4F81-AFEF-BB17C8CA0BCE}" type="slidenum">
              <a:rPr lang="zh-CN" altLang="en-US" smtClean="0"/>
              <a:pPr/>
              <a:t>7</a:t>
            </a:fld>
            <a:endParaRPr lang="zh-CN" altLang="en-US" dirty="0"/>
          </a:p>
        </p:txBody>
      </p:sp>
      <p:pic>
        <p:nvPicPr>
          <p:cNvPr id="3" name="图片 2">
            <a:extLst>
              <a:ext uri="{FF2B5EF4-FFF2-40B4-BE49-F238E27FC236}">
                <a16:creationId xmlns:a16="http://schemas.microsoft.com/office/drawing/2014/main" id="{3CE87423-6B31-4B0C-863E-24C1531EADD7}"/>
              </a:ext>
            </a:extLst>
          </p:cNvPr>
          <p:cNvPicPr>
            <a:picLocks noChangeAspect="1"/>
          </p:cNvPicPr>
          <p:nvPr/>
        </p:nvPicPr>
        <p:blipFill>
          <a:blip r:embed="rId4"/>
          <a:stretch>
            <a:fillRect/>
          </a:stretch>
        </p:blipFill>
        <p:spPr>
          <a:xfrm>
            <a:off x="1629365" y="1188720"/>
            <a:ext cx="8933271" cy="5040000"/>
          </a:xfrm>
          <a:prstGeom prst="rect">
            <a:avLst/>
          </a:prstGeom>
        </p:spPr>
      </p:pic>
      <p:cxnSp>
        <p:nvCxnSpPr>
          <p:cNvPr id="5" name="直接箭头连接符 4">
            <a:extLst>
              <a:ext uri="{FF2B5EF4-FFF2-40B4-BE49-F238E27FC236}">
                <a16:creationId xmlns:a16="http://schemas.microsoft.com/office/drawing/2014/main" id="{09C061D8-46C9-4DDA-9E59-42B7A26EA600}"/>
              </a:ext>
            </a:extLst>
          </p:cNvPr>
          <p:cNvCxnSpPr>
            <a:cxnSpLocks/>
          </p:cNvCxnSpPr>
          <p:nvPr/>
        </p:nvCxnSpPr>
        <p:spPr>
          <a:xfrm flipH="1" flipV="1">
            <a:off x="5432258" y="2243889"/>
            <a:ext cx="242829" cy="82588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593B8155-4AE2-48B0-AB3D-21432C6F0DC1}"/>
              </a:ext>
            </a:extLst>
          </p:cNvPr>
          <p:cNvCxnSpPr>
            <a:cxnSpLocks/>
          </p:cNvCxnSpPr>
          <p:nvPr/>
        </p:nvCxnSpPr>
        <p:spPr>
          <a:xfrm>
            <a:off x="6457950" y="4121662"/>
            <a:ext cx="6414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圆角 9">
            <a:extLst>
              <a:ext uri="{FF2B5EF4-FFF2-40B4-BE49-F238E27FC236}">
                <a16:creationId xmlns:a16="http://schemas.microsoft.com/office/drawing/2014/main" id="{A8FA0501-2FA2-4D85-B173-885F8580EFF9}"/>
              </a:ext>
            </a:extLst>
          </p:cNvPr>
          <p:cNvSpPr/>
          <p:nvPr/>
        </p:nvSpPr>
        <p:spPr>
          <a:xfrm>
            <a:off x="5348528" y="1465650"/>
            <a:ext cx="1623772" cy="550674"/>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b="1" dirty="0">
                <a:solidFill>
                  <a:schemeClr val="tx1"/>
                </a:solidFill>
                <a:latin typeface="黑体" panose="02010609060101010101" pitchFamily="49" charset="-122"/>
                <a:ea typeface="黑体" panose="02010609060101010101" pitchFamily="49" charset="-122"/>
              </a:rPr>
              <a:t>按下按钮</a:t>
            </a:r>
            <a:r>
              <a:rPr lang="en-US" altLang="zh-CN" b="1" dirty="0">
                <a:solidFill>
                  <a:schemeClr val="tx1"/>
                </a:solidFill>
                <a:latin typeface="黑体" panose="02010609060101010101" pitchFamily="49" charset="-122"/>
                <a:ea typeface="黑体" panose="02010609060101010101" pitchFamily="49" charset="-122"/>
              </a:rPr>
              <a:t>1</a:t>
            </a:r>
            <a:endParaRPr lang="en-US" altLang="zh-CN" sz="1600" b="1" dirty="0">
              <a:solidFill>
                <a:schemeClr val="tx1"/>
              </a:solidFill>
              <a:latin typeface="Arial" panose="020B0604020202020204" pitchFamily="34" charset="0"/>
              <a:ea typeface="黑体" panose="02010609060101010101" pitchFamily="49" charset="-122"/>
              <a:cs typeface="Arial" panose="020B0604020202020204" pitchFamily="34" charset="0"/>
            </a:endParaRPr>
          </a:p>
        </p:txBody>
      </p:sp>
      <p:sp>
        <p:nvSpPr>
          <p:cNvPr id="11" name="矩形: 圆角 10">
            <a:extLst>
              <a:ext uri="{FF2B5EF4-FFF2-40B4-BE49-F238E27FC236}">
                <a16:creationId xmlns:a16="http://schemas.microsoft.com/office/drawing/2014/main" id="{1FAA0CAA-0DFE-4E9C-B881-9C1A85399F07}"/>
              </a:ext>
            </a:extLst>
          </p:cNvPr>
          <p:cNvSpPr/>
          <p:nvPr/>
        </p:nvSpPr>
        <p:spPr>
          <a:xfrm>
            <a:off x="7255533" y="3378671"/>
            <a:ext cx="1623772" cy="550674"/>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sz="2000" b="1" dirty="0">
                <a:solidFill>
                  <a:schemeClr val="tx1"/>
                </a:solidFill>
                <a:latin typeface="黑体" panose="02010609060101010101" pitchFamily="49" charset="-122"/>
                <a:ea typeface="黑体" panose="02010609060101010101" pitchFamily="49" charset="-122"/>
              </a:rPr>
              <a:t>按下按钮</a:t>
            </a:r>
            <a:r>
              <a:rPr lang="en-US" altLang="zh-CN" sz="2000" b="1" dirty="0">
                <a:solidFill>
                  <a:schemeClr val="tx1"/>
                </a:solidFill>
                <a:latin typeface="黑体" panose="02010609060101010101" pitchFamily="49" charset="-122"/>
                <a:ea typeface="黑体" panose="02010609060101010101" pitchFamily="49" charset="-122"/>
              </a:rPr>
              <a:t>2</a:t>
            </a:r>
            <a:endParaRPr lang="en-US" altLang="zh-CN" b="1" dirty="0">
              <a:solidFill>
                <a:schemeClr val="tx1"/>
              </a:solidFill>
              <a:latin typeface="Arial" panose="020B0604020202020204" pitchFamily="34" charset="0"/>
              <a:ea typeface="黑体" panose="02010609060101010101" pitchFamily="49" charset="-122"/>
              <a:cs typeface="Arial" panose="020B0604020202020204" pitchFamily="34" charset="0"/>
            </a:endParaRPr>
          </a:p>
        </p:txBody>
      </p:sp>
      <p:sp>
        <p:nvSpPr>
          <p:cNvPr id="9" name="矩形: 圆角 8">
            <a:extLst>
              <a:ext uri="{FF2B5EF4-FFF2-40B4-BE49-F238E27FC236}">
                <a16:creationId xmlns:a16="http://schemas.microsoft.com/office/drawing/2014/main" id="{E11D4FBB-5413-49A4-A72F-1B42B220450D}"/>
              </a:ext>
            </a:extLst>
          </p:cNvPr>
          <p:cNvSpPr/>
          <p:nvPr/>
        </p:nvSpPr>
        <p:spPr>
          <a:xfrm>
            <a:off x="6778695" y="224244"/>
            <a:ext cx="3706760" cy="550674"/>
          </a:xfrm>
          <a:prstGeom prst="roundRect">
            <a:avLst/>
          </a:prstGeom>
          <a:solidFill>
            <a:srgbClr val="FBE5D6"/>
          </a:solidFill>
          <a:ln>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b="1" dirty="0">
                <a:solidFill>
                  <a:schemeClr val="tx1"/>
                </a:solidFill>
                <a:latin typeface="黑体" panose="02010609060101010101" pitchFamily="49" charset="-122"/>
                <a:ea typeface="黑体" panose="02010609060101010101" pitchFamily="49" charset="-122"/>
              </a:rPr>
              <a:t>1 UI</a:t>
            </a:r>
            <a:r>
              <a:rPr lang="zh-CN" altLang="en-US" b="1" dirty="0">
                <a:solidFill>
                  <a:schemeClr val="tx1"/>
                </a:solidFill>
                <a:latin typeface="黑体" panose="02010609060101010101" pitchFamily="49" charset="-122"/>
                <a:ea typeface="黑体" panose="02010609060101010101" pitchFamily="49" charset="-122"/>
              </a:rPr>
              <a:t>设计 </a:t>
            </a:r>
            <a:r>
              <a:rPr lang="en-US" altLang="zh-CN" b="1" dirty="0">
                <a:solidFill>
                  <a:schemeClr val="tx1"/>
                </a:solidFill>
                <a:latin typeface="黑体" panose="02010609060101010101" pitchFamily="49" charset="-122"/>
                <a:ea typeface="黑体" panose="02010609060101010101" pitchFamily="49" charset="-122"/>
              </a:rPr>
              <a:t>2 </a:t>
            </a:r>
            <a:r>
              <a:rPr lang="zh-CN" altLang="en-US" b="1" dirty="0">
                <a:solidFill>
                  <a:schemeClr val="tx1"/>
                </a:solidFill>
                <a:latin typeface="黑体" panose="02010609060101010101" pitchFamily="49" charset="-122"/>
                <a:ea typeface="黑体" panose="02010609060101010101" pitchFamily="49" charset="-122"/>
              </a:rPr>
              <a:t>程序自动识别</a:t>
            </a:r>
            <a:r>
              <a:rPr lang="en-US" altLang="zh-CN" b="1" dirty="0">
                <a:solidFill>
                  <a:schemeClr val="tx1"/>
                </a:solidFill>
                <a:latin typeface="黑体" panose="02010609060101010101" pitchFamily="49" charset="-122"/>
                <a:ea typeface="黑体" panose="02010609060101010101" pitchFamily="49" charset="-122"/>
              </a:rPr>
              <a:t> </a:t>
            </a:r>
            <a:endParaRPr lang="en-US" altLang="zh-CN" sz="1600" b="1" dirty="0">
              <a:solidFill>
                <a:schemeClr val="tx1"/>
              </a:solidFill>
              <a:latin typeface="Arial" panose="020B0604020202020204" pitchFamily="34" charset="0"/>
              <a:ea typeface="黑体" panose="02010609060101010101" pitchFamily="49" charset="-122"/>
              <a:cs typeface="Arial" panose="020B0604020202020204" pitchFamily="34" charset="0"/>
            </a:endParaRPr>
          </a:p>
        </p:txBody>
      </p:sp>
    </p:spTree>
    <p:custDataLst>
      <p:tags r:id="rId1"/>
    </p:custDataLst>
    <p:extLst>
      <p:ext uri="{BB962C8B-B14F-4D97-AF65-F5344CB8AC3E}">
        <p14:creationId xmlns:p14="http://schemas.microsoft.com/office/powerpoint/2010/main" val="2896431323"/>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843A9AB4-9825-489B-94E7-638F14AC9970}"/>
              </a:ext>
            </a:extLst>
          </p:cNvPr>
          <p:cNvSpPr>
            <a:spLocks noGrp="1"/>
          </p:cNvSpPr>
          <p:nvPr>
            <p:ph type="title"/>
          </p:nvPr>
        </p:nvSpPr>
        <p:spPr/>
        <p:txBody>
          <a:bodyPr/>
          <a:lstStyle/>
          <a:p>
            <a:r>
              <a:rPr lang="en-US" altLang="zh-CN" dirty="0">
                <a:solidFill>
                  <a:srgbClr val="2C3E50"/>
                </a:solidFill>
              </a:rPr>
              <a:t>Xbox RT</a:t>
            </a:r>
            <a:r>
              <a:rPr lang="zh-CN" altLang="en-US" dirty="0">
                <a:solidFill>
                  <a:srgbClr val="2C3E50"/>
                </a:solidFill>
              </a:rPr>
              <a:t>触感的模拟和套壳（两种技术方案）</a:t>
            </a:r>
          </a:p>
        </p:txBody>
      </p:sp>
      <p:sp>
        <p:nvSpPr>
          <p:cNvPr id="2" name="灯片编号占位符 1">
            <a:extLst>
              <a:ext uri="{FF2B5EF4-FFF2-40B4-BE49-F238E27FC236}">
                <a16:creationId xmlns:a16="http://schemas.microsoft.com/office/drawing/2014/main" id="{9BF66FD8-5A42-4EFD-8EC2-61BBB94109E8}"/>
              </a:ext>
            </a:extLst>
          </p:cNvPr>
          <p:cNvSpPr>
            <a:spLocks noGrp="1"/>
          </p:cNvSpPr>
          <p:nvPr>
            <p:ph type="sldNum" sz="quarter" idx="10"/>
          </p:nvPr>
        </p:nvSpPr>
        <p:spPr/>
        <p:txBody>
          <a:bodyPr/>
          <a:lstStyle/>
          <a:p>
            <a:fld id="{9F26C4DD-4A95-4F81-AFEF-BB17C8CA0BCE}" type="slidenum">
              <a:rPr lang="zh-CN" altLang="en-US" smtClean="0"/>
              <a:pPr/>
              <a:t>8</a:t>
            </a:fld>
            <a:endParaRPr lang="zh-CN" altLang="en-US" dirty="0"/>
          </a:p>
        </p:txBody>
      </p:sp>
    </p:spTree>
    <p:custDataLst>
      <p:tags r:id="rId1"/>
    </p:custDataLst>
    <p:extLst>
      <p:ext uri="{BB962C8B-B14F-4D97-AF65-F5344CB8AC3E}">
        <p14:creationId xmlns:p14="http://schemas.microsoft.com/office/powerpoint/2010/main" val="1230526833"/>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843A9AB4-9825-489B-94E7-638F14AC9970}"/>
              </a:ext>
            </a:extLst>
          </p:cNvPr>
          <p:cNvSpPr>
            <a:spLocks noGrp="1"/>
          </p:cNvSpPr>
          <p:nvPr>
            <p:ph type="title"/>
          </p:nvPr>
        </p:nvSpPr>
        <p:spPr/>
        <p:txBody>
          <a:bodyPr/>
          <a:lstStyle/>
          <a:p>
            <a:r>
              <a:rPr lang="zh-CN" altLang="en-US" dirty="0">
                <a:solidFill>
                  <a:srgbClr val="2C3E50"/>
                </a:solidFill>
              </a:rPr>
              <a:t>关键问题</a:t>
            </a:r>
            <a:r>
              <a:rPr lang="en-US" altLang="zh-CN" dirty="0">
                <a:solidFill>
                  <a:srgbClr val="2C3E50"/>
                </a:solidFill>
              </a:rPr>
              <a:t>-</a:t>
            </a:r>
            <a:r>
              <a:rPr lang="zh-CN" altLang="en-US" dirty="0">
                <a:solidFill>
                  <a:srgbClr val="2C3E50"/>
                </a:solidFill>
              </a:rPr>
              <a:t>有若干个观光路线，如何到达起点位置</a:t>
            </a:r>
          </a:p>
        </p:txBody>
      </p:sp>
      <p:sp>
        <p:nvSpPr>
          <p:cNvPr id="2" name="灯片编号占位符 1">
            <a:extLst>
              <a:ext uri="{FF2B5EF4-FFF2-40B4-BE49-F238E27FC236}">
                <a16:creationId xmlns:a16="http://schemas.microsoft.com/office/drawing/2014/main" id="{9BF66FD8-5A42-4EFD-8EC2-61BBB94109E8}"/>
              </a:ext>
            </a:extLst>
          </p:cNvPr>
          <p:cNvSpPr>
            <a:spLocks noGrp="1"/>
          </p:cNvSpPr>
          <p:nvPr>
            <p:ph type="sldNum" sz="quarter" idx="10"/>
          </p:nvPr>
        </p:nvSpPr>
        <p:spPr/>
        <p:txBody>
          <a:bodyPr/>
          <a:lstStyle/>
          <a:p>
            <a:fld id="{9F26C4DD-4A95-4F81-AFEF-BB17C8CA0BCE}" type="slidenum">
              <a:rPr lang="zh-CN" altLang="en-US" smtClean="0"/>
              <a:pPr/>
              <a:t>9</a:t>
            </a:fld>
            <a:endParaRPr lang="zh-CN" altLang="en-US" dirty="0"/>
          </a:p>
        </p:txBody>
      </p:sp>
      <p:sp>
        <p:nvSpPr>
          <p:cNvPr id="4" name="内容占位符 2">
            <a:extLst>
              <a:ext uri="{FF2B5EF4-FFF2-40B4-BE49-F238E27FC236}">
                <a16:creationId xmlns:a16="http://schemas.microsoft.com/office/drawing/2014/main" id="{25D2D00D-9713-4C2B-8DEB-644D6E41B04C}"/>
              </a:ext>
            </a:extLst>
          </p:cNvPr>
          <p:cNvSpPr txBox="1">
            <a:spLocks noChangeArrowheads="1"/>
          </p:cNvSpPr>
          <p:nvPr/>
        </p:nvSpPr>
        <p:spPr>
          <a:xfrm>
            <a:off x="838200" y="1268413"/>
            <a:ext cx="10713720" cy="4857750"/>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en-US" dirty="0">
                <a:latin typeface="黑体" panose="02010609060101010101" pitchFamily="49" charset="-122"/>
                <a:ea typeface="黑体" panose="02010609060101010101" pitchFamily="49" charset="-122"/>
              </a:rPr>
              <a:t>简单版本：严格的后台记录所有人工操作</a:t>
            </a:r>
            <a:endParaRPr lang="en-US" altLang="zh-CN" dirty="0">
              <a:latin typeface="黑体" panose="02010609060101010101" pitchFamily="49" charset="-122"/>
              <a:ea typeface="黑体" panose="02010609060101010101" pitchFamily="49" charset="-122"/>
            </a:endParaRPr>
          </a:p>
          <a:p>
            <a:pPr lvl="1">
              <a:defRPr/>
            </a:pPr>
            <a:r>
              <a:rPr lang="zh-CN" altLang="en-US" sz="1600" dirty="0">
                <a:latin typeface="黑体" panose="02010609060101010101" pitchFamily="49" charset="-122"/>
                <a:ea typeface="黑体" panose="02010609060101010101" pitchFamily="49" charset="-122"/>
              </a:rPr>
              <a:t>存在问题</a:t>
            </a:r>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：怪的位置和攻击模式有随机性</a:t>
            </a:r>
            <a:endParaRPr lang="en-US" altLang="zh-CN" sz="1600" dirty="0">
              <a:latin typeface="黑体" panose="02010609060101010101" pitchFamily="49" charset="-122"/>
              <a:ea typeface="黑体" panose="02010609060101010101" pitchFamily="49" charset="-122"/>
            </a:endParaRPr>
          </a:p>
          <a:p>
            <a:pPr lvl="1">
              <a:defRPr/>
            </a:pPr>
            <a:r>
              <a:rPr lang="zh-CN" altLang="en-US" sz="1600" dirty="0">
                <a:latin typeface="黑体" panose="02010609060101010101" pitchFamily="49" charset="-122"/>
                <a:ea typeface="黑体" panose="02010609060101010101" pitchFamily="49" charset="-122"/>
              </a:rPr>
              <a:t>解决方案</a:t>
            </a:r>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：尽量避开有怪的路段（实际上有点难处理）</a:t>
            </a:r>
            <a:endParaRPr lang="en-US" altLang="zh-CN" sz="1600" dirty="0">
              <a:latin typeface="黑体" panose="02010609060101010101" pitchFamily="49" charset="-122"/>
              <a:ea typeface="黑体" panose="02010609060101010101" pitchFamily="49" charset="-122"/>
            </a:endParaRPr>
          </a:p>
          <a:p>
            <a:pPr lvl="1">
              <a:defRPr/>
            </a:pPr>
            <a:r>
              <a:rPr lang="zh-CN" altLang="en-US" sz="1600" dirty="0">
                <a:latin typeface="黑体" panose="02010609060101010101" pitchFamily="49" charset="-122"/>
                <a:ea typeface="黑体" panose="02010609060101010101" pitchFamily="49" charset="-122"/>
              </a:rPr>
              <a:t>解决方案</a:t>
            </a: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：使用者自动走到对应的起点（有点用户不友好），复制多份存档（是否可行）</a:t>
            </a:r>
            <a:endParaRPr lang="en-US" altLang="zh-CN" sz="1600" dirty="0">
              <a:latin typeface="黑体" panose="02010609060101010101" pitchFamily="49" charset="-122"/>
              <a:ea typeface="黑体" panose="02010609060101010101" pitchFamily="49" charset="-122"/>
            </a:endParaRPr>
          </a:p>
          <a:p>
            <a:pPr marL="457200" lvl="1" indent="0">
              <a:buNone/>
              <a:defRPr/>
            </a:pPr>
            <a:endParaRPr lang="en-US" altLang="zh-CN" sz="1600" dirty="0">
              <a:latin typeface="黑体" panose="02010609060101010101" pitchFamily="49" charset="-122"/>
              <a:ea typeface="黑体" panose="02010609060101010101" pitchFamily="49" charset="-122"/>
            </a:endParaRPr>
          </a:p>
          <a:p>
            <a:pPr>
              <a:defRPr/>
            </a:pPr>
            <a:r>
              <a:rPr lang="zh-CN" altLang="en-US" sz="2200" dirty="0">
                <a:latin typeface="黑体" panose="02010609060101010101" pitchFamily="49" charset="-122"/>
                <a:ea typeface="黑体" panose="02010609060101010101" pitchFamily="49" charset="-122"/>
              </a:rPr>
              <a:t>时间</a:t>
            </a:r>
            <a:endParaRPr lang="en-US" altLang="zh-CN" sz="2200" dirty="0">
              <a:latin typeface="黑体" panose="02010609060101010101" pitchFamily="49" charset="-122"/>
              <a:ea typeface="黑体" panose="02010609060101010101" pitchFamily="49" charset="-122"/>
            </a:endParaRPr>
          </a:p>
          <a:p>
            <a:pPr lvl="1">
              <a:defRPr/>
            </a:pPr>
            <a:r>
              <a:rPr lang="zh-CN" altLang="en-US" sz="1600" dirty="0">
                <a:latin typeface="黑体" panose="02010609060101010101" pitchFamily="49" charset="-122"/>
                <a:ea typeface="黑体" panose="02010609060101010101" pitchFamily="49" charset="-122"/>
              </a:rPr>
              <a:t>关键问题：难道每一次选择不同路线的话，都要走到对应的位置吗？（时间消耗有点大）</a:t>
            </a:r>
            <a:endParaRPr lang="en-US" altLang="zh-CN" sz="1600" dirty="0">
              <a:latin typeface="黑体" panose="02010609060101010101" pitchFamily="49" charset="-122"/>
              <a:ea typeface="黑体" panose="02010609060101010101" pitchFamily="49" charset="-122"/>
            </a:endParaRPr>
          </a:p>
        </p:txBody>
      </p:sp>
    </p:spTree>
    <p:custDataLst>
      <p:tags r:id="rId1"/>
    </p:custDataLst>
    <p:extLst>
      <p:ext uri="{BB962C8B-B14F-4D97-AF65-F5344CB8AC3E}">
        <p14:creationId xmlns:p14="http://schemas.microsoft.com/office/powerpoint/2010/main" val="658567672"/>
      </p:ext>
    </p:extLst>
  </p:cSld>
  <p:clrMapOvr>
    <a:masterClrMapping/>
  </p:clrMapOvr>
  <mc:AlternateContent xmlns:mc="http://schemas.openxmlformats.org/markup-compatibility/2006" xmlns:p14="http://schemas.microsoft.com/office/powerpoint/2010/main">
    <mc:Choice Requires="p14">
      <p:transition spd="slow" p14:dur="2000" advTm="109"/>
    </mc:Choice>
    <mc:Fallback xmlns="">
      <p:transition spd="slow" advTm="109"/>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
</p:tagLst>
</file>

<file path=ppt/tags/tag10.xml><?xml version="1.0" encoding="utf-8"?>
<p:tagLst xmlns:a="http://schemas.openxmlformats.org/drawingml/2006/main" xmlns:r="http://schemas.openxmlformats.org/officeDocument/2006/relationships" xmlns:p="http://schemas.openxmlformats.org/presentationml/2006/main">
  <p:tag name="TIMING" val="|0"/>
</p:tagLst>
</file>

<file path=ppt/tags/tag11.xml><?xml version="1.0" encoding="utf-8"?>
<p:tagLst xmlns:a="http://schemas.openxmlformats.org/drawingml/2006/main" xmlns:r="http://schemas.openxmlformats.org/officeDocument/2006/relationships" xmlns:p="http://schemas.openxmlformats.org/presentationml/2006/main">
  <p:tag name="TIMING" val="|0"/>
</p:tagLst>
</file>

<file path=ppt/tags/tag2.xml><?xml version="1.0" encoding="utf-8"?>
<p:tagLst xmlns:a="http://schemas.openxmlformats.org/drawingml/2006/main" xmlns:r="http://schemas.openxmlformats.org/officeDocument/2006/relationships" xmlns:p="http://schemas.openxmlformats.org/presentationml/2006/main">
  <p:tag name="TIMING" val="|0"/>
</p:tagLst>
</file>

<file path=ppt/tags/tag3.xml><?xml version="1.0" encoding="utf-8"?>
<p:tagLst xmlns:a="http://schemas.openxmlformats.org/drawingml/2006/main" xmlns:r="http://schemas.openxmlformats.org/officeDocument/2006/relationships" xmlns:p="http://schemas.openxmlformats.org/presentationml/2006/main">
  <p:tag name="TIMING" val="|0"/>
</p:tagLst>
</file>

<file path=ppt/tags/tag4.xml><?xml version="1.0" encoding="utf-8"?>
<p:tagLst xmlns:a="http://schemas.openxmlformats.org/drawingml/2006/main" xmlns:r="http://schemas.openxmlformats.org/officeDocument/2006/relationships" xmlns:p="http://schemas.openxmlformats.org/presentationml/2006/main">
  <p:tag name="TIMING" val="|0"/>
</p:tagLst>
</file>

<file path=ppt/tags/tag5.xml><?xml version="1.0" encoding="utf-8"?>
<p:tagLst xmlns:a="http://schemas.openxmlformats.org/drawingml/2006/main" xmlns:r="http://schemas.openxmlformats.org/officeDocument/2006/relationships" xmlns:p="http://schemas.openxmlformats.org/presentationml/2006/main">
  <p:tag name="TIMING" val="|0"/>
</p:tagLst>
</file>

<file path=ppt/tags/tag6.xml><?xml version="1.0" encoding="utf-8"?>
<p:tagLst xmlns:a="http://schemas.openxmlformats.org/drawingml/2006/main" xmlns:r="http://schemas.openxmlformats.org/officeDocument/2006/relationships" xmlns:p="http://schemas.openxmlformats.org/presentationml/2006/main">
  <p:tag name="TIMING" val="|0"/>
</p:tagLst>
</file>

<file path=ppt/tags/tag7.xml><?xml version="1.0" encoding="utf-8"?>
<p:tagLst xmlns:a="http://schemas.openxmlformats.org/drawingml/2006/main" xmlns:r="http://schemas.openxmlformats.org/officeDocument/2006/relationships" xmlns:p="http://schemas.openxmlformats.org/presentationml/2006/main">
  <p:tag name="TIMING" val="|0"/>
</p:tagLst>
</file>

<file path=ppt/tags/tag8.xml><?xml version="1.0" encoding="utf-8"?>
<p:tagLst xmlns:a="http://schemas.openxmlformats.org/drawingml/2006/main" xmlns:r="http://schemas.openxmlformats.org/officeDocument/2006/relationships" xmlns:p="http://schemas.openxmlformats.org/presentationml/2006/main">
  <p:tag name="TIMING" val="|0"/>
</p:tagLst>
</file>

<file path=ppt/tags/tag9.xml><?xml version="1.0" encoding="utf-8"?>
<p:tagLst xmlns:a="http://schemas.openxmlformats.org/drawingml/2006/main" xmlns:r="http://schemas.openxmlformats.org/officeDocument/2006/relationships" xmlns:p="http://schemas.openxmlformats.org/presentationml/2006/main">
  <p:tag name="TIMING" val="|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38484</TotalTime>
  <Words>778</Words>
  <Application>Microsoft Office PowerPoint</Application>
  <PresentationFormat>宽屏</PresentationFormat>
  <Paragraphs>136</Paragraphs>
  <Slides>13</Slides>
  <Notes>13</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13</vt:i4>
      </vt:variant>
    </vt:vector>
  </HeadingPairs>
  <TitlesOfParts>
    <vt:vector size="19" baseType="lpstr">
      <vt:lpstr>等线</vt:lpstr>
      <vt:lpstr>等线 Light</vt:lpstr>
      <vt:lpstr>黑体</vt:lpstr>
      <vt:lpstr>Arial</vt:lpstr>
      <vt:lpstr>Times New Roman</vt:lpstr>
      <vt:lpstr>Office 主题​​</vt:lpstr>
      <vt:lpstr>丝之歌观光之旅插件立项书</vt:lpstr>
      <vt:lpstr>回味体验</vt:lpstr>
      <vt:lpstr>漫长浪漫之旅</vt:lpstr>
      <vt:lpstr>漫长浪漫之旅</vt:lpstr>
      <vt:lpstr>痛点问题</vt:lpstr>
      <vt:lpstr>解决方案</vt:lpstr>
      <vt:lpstr>观光之旅多分叉情形（进阶）</vt:lpstr>
      <vt:lpstr>Xbox RT触感的模拟和套壳（两种技术方案）</vt:lpstr>
      <vt:lpstr>关键问题-有若干个观光路线，如何到达起点位置</vt:lpstr>
      <vt:lpstr>游戏主打</vt:lpstr>
      <vt:lpstr>花费预估</vt:lpstr>
      <vt:lpstr>变现策略</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最近个人进展</dc:title>
  <dc:creator>陈冠斌</dc:creator>
  <cp:lastModifiedBy>陈冠斌</cp:lastModifiedBy>
  <cp:revision>7746</cp:revision>
  <dcterms:created xsi:type="dcterms:W3CDTF">2021-09-03T08:20:10Z</dcterms:created>
  <dcterms:modified xsi:type="dcterms:W3CDTF">2025-10-28T09:26:08Z</dcterms:modified>
</cp:coreProperties>
</file>